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tags/tag1.xml" ContentType="application/vnd.openxmlformats-officedocument.presentationml.tag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3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9" r:id="rId1"/>
    <p:sldMasterId id="2147483761" r:id="rId2"/>
  </p:sldMasterIdLst>
  <p:notesMasterIdLst>
    <p:notesMasterId r:id="rId29"/>
  </p:notesMasterIdLst>
  <p:handoutMasterIdLst>
    <p:handoutMasterId r:id="rId30"/>
  </p:handoutMasterIdLst>
  <p:sldIdLst>
    <p:sldId id="256" r:id="rId3"/>
    <p:sldId id="257" r:id="rId4"/>
    <p:sldId id="258" r:id="rId5"/>
    <p:sldId id="259" r:id="rId6"/>
    <p:sldId id="275" r:id="rId7"/>
    <p:sldId id="262" r:id="rId8"/>
    <p:sldId id="260" r:id="rId9"/>
    <p:sldId id="261" r:id="rId10"/>
    <p:sldId id="263" r:id="rId11"/>
    <p:sldId id="267" r:id="rId12"/>
    <p:sldId id="283" r:id="rId13"/>
    <p:sldId id="264" r:id="rId14"/>
    <p:sldId id="277" r:id="rId15"/>
    <p:sldId id="266" r:id="rId16"/>
    <p:sldId id="269" r:id="rId17"/>
    <p:sldId id="268" r:id="rId18"/>
    <p:sldId id="276" r:id="rId19"/>
    <p:sldId id="292" r:id="rId20"/>
    <p:sldId id="294" r:id="rId21"/>
    <p:sldId id="285" r:id="rId22"/>
    <p:sldId id="286" r:id="rId23"/>
    <p:sldId id="290" r:id="rId24"/>
    <p:sldId id="288" r:id="rId25"/>
    <p:sldId id="295" r:id="rId26"/>
    <p:sldId id="273" r:id="rId27"/>
    <p:sldId id="278" r:id="rId28"/>
  </p:sldIdLst>
  <p:sldSz cx="9144000" cy="6858000" type="screen4x3"/>
  <p:notesSz cx="6797675" cy="992663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Korisnik" initials="K" lastIdx="2" clrIdx="0"/>
  <p:cmAuthor id="1" name="Mirjana Knezevic" initials="MK" lastIdx="1" clrIdx="1">
    <p:extLst>
      <p:ext uri="{19B8F6BF-5375-455C-9EA6-DF929625EA0E}">
        <p15:presenceInfo xmlns:p15="http://schemas.microsoft.com/office/powerpoint/2012/main" userId="S-1-5-21-3213289721-1927786710-1971543238-2777" providerId="AD"/>
      </p:ext>
    </p:extLst>
  </p:cmAuthor>
  <p:cmAuthor id="2" name="Milena Radomirovic" initials="MR" lastIdx="23" clrIdx="2">
    <p:extLst>
      <p:ext uri="{19B8F6BF-5375-455C-9EA6-DF929625EA0E}">
        <p15:presenceInfo xmlns:p15="http://schemas.microsoft.com/office/powerpoint/2012/main" userId="S-1-5-21-3213289721-1927786710-1971543238-2751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532A8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>
  <a:tblStyle styleId="{69C7853C-536D-4A76-A0AE-DD22124D55A5}" styleName="Themed Style 1 - Accent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8FB837D-C827-4EFA-A057-4D05807E0F7C}" styleName="Themed Style 1 - Accent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35758FB7-9AC5-4552-8A53-C91805E547FA}" styleName="Themed Style 1 - Accent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E8B1032C-EA38-4F05-BA0D-38AFFFC7BED3}" styleName="Light Style 3 - Accent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BDBED569-4797-4DF1-A0F4-6AAB3CD982D8}" styleName="Light Style 3 - Accent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8799B23B-EC83-4686-B30A-512413B5E67A}" styleName="Light Style 3 - Accent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5DA37D80-6434-44D0-A028-1B22A696006F}" styleName="Light Style 3 - Accent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C083E6E3-FA7D-4D7B-A595-EF9225AFEA82}" styleName="Light Style 1 - Accent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14" autoAdjust="0"/>
    <p:restoredTop sz="94434" autoAdjust="0"/>
  </p:normalViewPr>
  <p:slideViewPr>
    <p:cSldViewPr>
      <p:cViewPr varScale="1">
        <p:scale>
          <a:sx n="89" d="100"/>
          <a:sy n="89" d="100"/>
        </p:scale>
        <p:origin x="1310" y="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microsoft.com/office/2015/10/relationships/revisionInfo" Target="revisionInfo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commentAuthors" Target="commentAuthor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handoutMaster" Target="handoutMasters/handoutMaster1.xml"/><Relationship Id="rId35" Type="http://schemas.openxmlformats.org/officeDocument/2006/relationships/tableStyles" Target="tableStyles.xml"/><Relationship Id="rId8" Type="http://schemas.openxmlformats.org/officeDocument/2006/relationships/slide" Target="slides/slide6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4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6.xlsx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7"/>
    </mc:Choice>
    <mc:Fallback>
      <c:style val="7"/>
    </mc:Fallback>
  </mc:AlternateContent>
  <c:chart>
    <c:autoTitleDeleted val="1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0.21452863076244907"/>
          <c:y val="0.33374488188976403"/>
          <c:w val="0.62846713498254947"/>
          <c:h val="0.55553768720086449"/>
        </c:manualLayout>
      </c:layout>
      <c:pie3DChart>
        <c:varyColors val="1"/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</c:pie3DChart>
      <c:spPr>
        <a:noFill/>
        <a:ln>
          <a:noFill/>
        </a:ln>
        <a:effectLst/>
      </c:spPr>
    </c:plotArea>
    <c:plotVisOnly val="1"/>
    <c:dispBlanksAs val="zero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7"/>
    </mc:Choice>
    <mc:Fallback>
      <c:style val="7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sr-Cyrl-RS"/>
              <a:t>Структура прихода и примања</a:t>
            </a:r>
            <a:endParaRPr lang="en-US"/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0.21452863076244913"/>
          <c:y val="0.3337448818897642"/>
          <c:w val="0.62846713498254947"/>
          <c:h val="0.55553768720086449"/>
        </c:manualLayout>
      </c:layout>
      <c:pie3DChart>
        <c:varyColors val="1"/>
        <c:ser>
          <c:idx val="0"/>
          <c:order val="0"/>
          <c:explosion val="23"/>
          <c:dPt>
            <c:idx val="0"/>
            <c:bubble3D val="0"/>
            <c:spPr>
              <a:gradFill rotWithShape="1">
                <a:gsLst>
                  <a:gs pos="0">
                    <a:schemeClr val="accent5">
                      <a:tint val="54000"/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5">
                      <a:tint val="54000"/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5">
                      <a:tint val="54000"/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  <a:sp3d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0E86-4DB2-BB9D-FEC6D903DEFD}"/>
              </c:ext>
            </c:extLst>
          </c:dPt>
          <c:dPt>
            <c:idx val="1"/>
            <c:bubble3D val="0"/>
            <c:spPr>
              <a:gradFill rotWithShape="1">
                <a:gsLst>
                  <a:gs pos="0">
                    <a:schemeClr val="accent5">
                      <a:tint val="77000"/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5">
                      <a:tint val="77000"/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5">
                      <a:tint val="77000"/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  <a:sp3d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2-0E86-4DB2-BB9D-FEC6D903DEFD}"/>
              </c:ext>
            </c:extLst>
          </c:dPt>
          <c:dPt>
            <c:idx val="2"/>
            <c:bubble3D val="0"/>
            <c:spPr>
              <a:gradFill rotWithShape="1">
                <a:gsLst>
                  <a:gs pos="0">
                    <a:schemeClr val="accent5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5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5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  <a:sp3d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0E86-4DB2-BB9D-FEC6D903DEFD}"/>
              </c:ext>
            </c:extLst>
          </c:dPt>
          <c:dPt>
            <c:idx val="3"/>
            <c:bubble3D val="0"/>
            <c:spPr>
              <a:gradFill rotWithShape="1">
                <a:gsLst>
                  <a:gs pos="0">
                    <a:schemeClr val="accent5">
                      <a:shade val="76000"/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5">
                      <a:shade val="76000"/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5">
                      <a:shade val="76000"/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  <a:sp3d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4-0E86-4DB2-BB9D-FEC6D903DEFD}"/>
              </c:ext>
            </c:extLst>
          </c:dPt>
          <c:dPt>
            <c:idx val="4"/>
            <c:bubble3D val="0"/>
            <c:spPr>
              <a:gradFill rotWithShape="1">
                <a:gsLst>
                  <a:gs pos="0">
                    <a:schemeClr val="accent5">
                      <a:shade val="53000"/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5">
                      <a:shade val="53000"/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5">
                      <a:shade val="53000"/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  <a:sp3d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6-0E86-4DB2-BB9D-FEC6D903DEFD}"/>
              </c:ext>
            </c:extLst>
          </c:dPt>
          <c:dLbls>
            <c:dLbl>
              <c:idx val="0"/>
              <c:layout>
                <c:manualLayout>
                  <c:x val="4.2935426600180394E-3"/>
                  <c:y val="-2.7461355565848399E-2"/>
                </c:manualLayout>
              </c:layout>
              <c:tx>
                <c:rich>
                  <a:bodyPr rot="0" spcFirstLastPara="1" vertOverflow="clip" horzOverflow="clip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900" b="0" i="0" u="none" strike="noStrike" kern="1200" baseline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az-Cyrl-AZ" baseline="0" dirty="0">
                        <a:solidFill>
                          <a:schemeClr val="tx1"/>
                        </a:solidFill>
                      </a:rPr>
                      <a:t>Порески приходи
</a:t>
                    </a:r>
                    <a:r>
                      <a:rPr lang="az-Cyrl-AZ" baseline="0" dirty="0" smtClean="0">
                        <a:solidFill>
                          <a:schemeClr val="tx1"/>
                        </a:solidFill>
                      </a:rPr>
                      <a:t>89,88%</a:t>
                    </a:r>
                    <a:endParaRPr lang="az-Cyrl-AZ" baseline="0" dirty="0">
                      <a:solidFill>
                        <a:schemeClr val="tx1"/>
                      </a:solidFill>
                    </a:endParaRPr>
                  </a:p>
                </c:rich>
              </c:tx>
              <c:spPr>
                <a:solidFill>
                  <a:sysClr val="window" lastClr="FFFFFF"/>
                </a:solidFill>
                <a:ln>
                  <a:solidFill>
                    <a:sysClr val="windowText" lastClr="000000">
                      <a:lumMod val="25000"/>
                      <a:lumOff val="75000"/>
                    </a:sysClr>
                  </a:solidFill>
                </a:ln>
                <a:effectLst/>
              </c:spPr>
              <c:txPr>
                <a:bodyPr rot="0" spcFirstLastPara="1" vertOverflow="clip" horzOverflow="clip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900" b="0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wedgeRectCallout">
                      <a:avLst/>
                    </a:prstGeom>
                    <a:noFill/>
                    <a:ln>
                      <a:noFill/>
                    </a:ln>
                  </c15:spPr>
                  <c15:layout/>
                </c:ext>
              </c:extLst>
            </c:dLbl>
            <c:dLbl>
              <c:idx val="1"/>
              <c:layout>
                <c:manualLayout>
                  <c:x val="0.33708689690449894"/>
                  <c:y val="2.3604745808118218E-2"/>
                </c:manualLayout>
              </c:layout>
              <c:tx>
                <c:rich>
                  <a:bodyPr rot="0" spcFirstLastPara="1" vertOverflow="clip" horzOverflow="clip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900" b="0" i="0" u="none" strike="noStrike" kern="1200" baseline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az-Cyrl-AZ" baseline="0" dirty="0">
                        <a:solidFill>
                          <a:schemeClr val="tx1"/>
                        </a:solidFill>
                      </a:rPr>
                      <a:t>Меморандумске ставке
</a:t>
                    </a:r>
                    <a:r>
                      <a:rPr lang="az-Cyrl-AZ" baseline="0" dirty="0" smtClean="0">
                        <a:solidFill>
                          <a:schemeClr val="tx1"/>
                        </a:solidFill>
                      </a:rPr>
                      <a:t>0,39%</a:t>
                    </a:r>
                    <a:endParaRPr lang="az-Cyrl-AZ" baseline="0" dirty="0">
                      <a:solidFill>
                        <a:schemeClr val="tx1"/>
                      </a:solidFill>
                    </a:endParaRPr>
                  </a:p>
                </c:rich>
              </c:tx>
              <c:spPr>
                <a:solidFill>
                  <a:sysClr val="window" lastClr="FFFFFF"/>
                </a:solidFill>
                <a:ln>
                  <a:solidFill>
                    <a:sysClr val="windowText" lastClr="000000">
                      <a:lumMod val="25000"/>
                      <a:lumOff val="75000"/>
                    </a:sysClr>
                  </a:solidFill>
                </a:ln>
                <a:effectLst/>
              </c:spPr>
              <c:txPr>
                <a:bodyPr rot="0" spcFirstLastPara="1" vertOverflow="clip" horzOverflow="clip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900" b="0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wedgeRectCallout">
                      <a:avLst/>
                    </a:prstGeom>
                    <a:noFill/>
                    <a:ln>
                      <a:noFill/>
                    </a:ln>
                  </c15:spPr>
                  <c15:layout/>
                </c:ext>
              </c:extLst>
            </c:dLbl>
            <c:dLbl>
              <c:idx val="2"/>
              <c:layout>
                <c:manualLayout>
                  <c:x val="-0.12471833033183716"/>
                  <c:y val="1.8946104937378961E-2"/>
                </c:manualLayout>
              </c:layout>
              <c:tx>
                <c:rich>
                  <a:bodyPr rot="0" spcFirstLastPara="1" vertOverflow="clip" horzOverflow="clip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900" b="0" i="0" u="none" strike="noStrike" kern="1200" baseline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az-Cyrl-AZ" baseline="0" dirty="0">
                        <a:solidFill>
                          <a:schemeClr val="tx1"/>
                        </a:solidFill>
                      </a:rPr>
                      <a:t>Донације и трансфери
</a:t>
                    </a:r>
                    <a:r>
                      <a:rPr lang="az-Cyrl-AZ" baseline="0" dirty="0" smtClean="0">
                        <a:solidFill>
                          <a:schemeClr val="tx1"/>
                        </a:solidFill>
                      </a:rPr>
                      <a:t>0,05%</a:t>
                    </a:r>
                    <a:endParaRPr lang="az-Cyrl-AZ" baseline="0" dirty="0">
                      <a:solidFill>
                        <a:schemeClr val="tx1"/>
                      </a:solidFill>
                    </a:endParaRPr>
                  </a:p>
                </c:rich>
              </c:tx>
              <c:spPr>
                <a:solidFill>
                  <a:sysClr val="window" lastClr="FFFFFF"/>
                </a:solidFill>
                <a:ln>
                  <a:solidFill>
                    <a:sysClr val="windowText" lastClr="000000">
                      <a:lumMod val="25000"/>
                      <a:lumOff val="75000"/>
                    </a:sysClr>
                  </a:solidFill>
                </a:ln>
                <a:effectLst/>
              </c:spPr>
              <c:txPr>
                <a:bodyPr rot="0" spcFirstLastPara="1" vertOverflow="clip" horzOverflow="clip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900" b="0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wedgeRectCallout">
                      <a:avLst/>
                    </a:prstGeom>
                    <a:noFill/>
                    <a:ln>
                      <a:noFill/>
                    </a:ln>
                  </c15:spPr>
                  <c15:layout/>
                </c:ext>
              </c:extLst>
            </c:dLbl>
            <c:dLbl>
              <c:idx val="3"/>
              <c:layout>
                <c:manualLayout>
                  <c:x val="-3.319688645056787E-2"/>
                  <c:y val="-8.4468205031854718E-2"/>
                </c:manualLayout>
              </c:layout>
              <c:tx>
                <c:rich>
                  <a:bodyPr rot="0" spcFirstLastPara="1" vertOverflow="clip" horzOverflow="clip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900" b="0" i="0" u="none" strike="noStrike" kern="1200" baseline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az-Cyrl-AZ" baseline="0" dirty="0">
                        <a:solidFill>
                          <a:schemeClr val="tx1"/>
                        </a:solidFill>
                      </a:rPr>
                      <a:t>Други приходи
</a:t>
                    </a:r>
                    <a:r>
                      <a:rPr lang="az-Cyrl-AZ" baseline="0" dirty="0" smtClean="0">
                        <a:solidFill>
                          <a:schemeClr val="tx1"/>
                        </a:solidFill>
                      </a:rPr>
                      <a:t>1,56%</a:t>
                    </a:r>
                    <a:endParaRPr lang="az-Cyrl-AZ" baseline="0" dirty="0">
                      <a:solidFill>
                        <a:schemeClr val="tx1"/>
                      </a:solidFill>
                    </a:endParaRPr>
                  </a:p>
                </c:rich>
              </c:tx>
              <c:spPr>
                <a:solidFill>
                  <a:sysClr val="window" lastClr="FFFFFF"/>
                </a:solidFill>
                <a:ln>
                  <a:solidFill>
                    <a:sysClr val="windowText" lastClr="000000">
                      <a:lumMod val="25000"/>
                      <a:lumOff val="75000"/>
                    </a:sysClr>
                  </a:solidFill>
                </a:ln>
                <a:effectLst/>
              </c:spPr>
              <c:txPr>
                <a:bodyPr rot="0" spcFirstLastPara="1" vertOverflow="clip" horzOverflow="clip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900" b="0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wedgeRectCallout">
                      <a:avLst/>
                    </a:prstGeom>
                    <a:noFill/>
                    <a:ln>
                      <a:noFill/>
                    </a:ln>
                  </c15:spPr>
                  <c15:layout/>
                </c:ext>
              </c:extLst>
            </c:dLbl>
            <c:dLbl>
              <c:idx val="4"/>
              <c:layout>
                <c:manualLayout>
                  <c:x val="2.5059833622492114E-2"/>
                  <c:y val="-5.2849652616952285E-2"/>
                </c:manualLayout>
              </c:layout>
              <c:tx>
                <c:rich>
                  <a:bodyPr rot="0" spcFirstLastPara="1" vertOverflow="clip" horzOverflow="clip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900" b="0" i="0" u="none" strike="noStrike" kern="1200" baseline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ru-RU" dirty="0">
                        <a:solidFill>
                          <a:schemeClr val="tx1"/>
                        </a:solidFill>
                      </a:rPr>
                      <a:t>Пренета средства из предходне</a:t>
                    </a:r>
                    <a:r>
                      <a:rPr lang="ru-RU" baseline="0" dirty="0">
                        <a:solidFill>
                          <a:schemeClr val="tx1"/>
                        </a:solidFill>
                      </a:rPr>
                      <a:t> године</a:t>
                    </a:r>
                    <a:endParaRPr lang="ru-RU" dirty="0">
                      <a:solidFill>
                        <a:schemeClr val="tx1"/>
                      </a:solidFill>
                    </a:endParaRPr>
                  </a:p>
                  <a:p>
                    <a:pPr>
                      <a:defRPr>
                        <a:solidFill>
                          <a:schemeClr val="tx1"/>
                        </a:solidFill>
                      </a:defRPr>
                    </a:pPr>
                    <a:r>
                      <a:rPr lang="ru-RU" baseline="0" dirty="0" smtClean="0">
                        <a:solidFill>
                          <a:schemeClr val="tx1"/>
                        </a:solidFill>
                      </a:rPr>
                      <a:t>8,13%</a:t>
                    </a:r>
                    <a:endParaRPr lang="ru-RU" baseline="0" dirty="0">
                      <a:solidFill>
                        <a:schemeClr val="tx1"/>
                      </a:solidFill>
                    </a:endParaRPr>
                  </a:p>
                </c:rich>
              </c:tx>
              <c:spPr>
                <a:solidFill>
                  <a:sysClr val="window" lastClr="FFFFFF"/>
                </a:solidFill>
                <a:ln>
                  <a:solidFill>
                    <a:sysClr val="windowText" lastClr="000000">
                      <a:lumMod val="25000"/>
                      <a:lumOff val="75000"/>
                    </a:sysClr>
                  </a:solidFill>
                </a:ln>
                <a:effectLst/>
              </c:spPr>
              <c:txPr>
                <a:bodyPr rot="0" spcFirstLastPara="1" vertOverflow="clip" horzOverflow="clip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900" b="0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wedgeRectCallout">
                      <a:avLst/>
                    </a:prstGeom>
                    <a:noFill/>
                    <a:ln>
                      <a:noFill/>
                    </a:ln>
                  </c15:spPr>
                  <c15:layout/>
                </c:ext>
              </c:extLst>
            </c:dLbl>
            <c:spPr>
              <a:solidFill>
                <a:sysClr val="window" lastClr="FFFFFF"/>
              </a:solidFill>
              <a:ln>
                <a:solidFill>
                  <a:sysClr val="windowText" lastClr="000000">
                    <a:lumMod val="25000"/>
                    <a:lumOff val="75000"/>
                  </a:sysClr>
                </a:solidFill>
              </a:ln>
              <a:effectLst/>
            </c:spPr>
            <c:txPr>
              <a:bodyPr rot="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rgbClr val="FF0000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bestFit"/>
            <c:showLegendKey val="0"/>
            <c:showVal val="0"/>
            <c:showCatName val="1"/>
            <c:showSerName val="0"/>
            <c:showPercent val="1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pPr xmlns:c15="http://schemas.microsoft.com/office/drawing/2012/chart">
                  <a:prstGeom prst="wedgeRectCallout">
                    <a:avLst/>
                  </a:prstGeom>
                  <a:noFill/>
                  <a:ln>
                    <a:noFill/>
                  </a:ln>
                </c15:spPr>
              </c:ext>
            </c:extLst>
          </c:dLbls>
          <c:cat>
            <c:strRef>
              <c:f>'Prihodi i primanja'!$C$6:$C$10</c:f>
              <c:strCache>
                <c:ptCount val="5"/>
                <c:pt idx="0">
                  <c:v>Порески приходи</c:v>
                </c:pt>
                <c:pt idx="1">
                  <c:v>донације и трансфери</c:v>
                </c:pt>
                <c:pt idx="2">
                  <c:v>други приходи</c:v>
                </c:pt>
                <c:pt idx="3">
                  <c:v>пренета средства из претходне године</c:v>
                </c:pt>
                <c:pt idx="4">
                  <c:v>меморандумске ставке</c:v>
                </c:pt>
              </c:strCache>
            </c:strRef>
          </c:cat>
          <c:val>
            <c:numRef>
              <c:f>'Prihodi i primanja'!$D$6:$D$10</c:f>
              <c:numCache>
                <c:formatCode>General</c:formatCode>
                <c:ptCount val="5"/>
                <c:pt idx="0">
                  <c:v>833963</c:v>
                </c:pt>
                <c:pt idx="1">
                  <c:v>5416</c:v>
                </c:pt>
                <c:pt idx="2">
                  <c:v>18460</c:v>
                </c:pt>
                <c:pt idx="3">
                  <c:v>50000</c:v>
                </c:pt>
                <c:pt idx="4">
                  <c:v>500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0E86-4DB2-BB9D-FEC6D903DEF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</c:pie3DChart>
      <c:spPr>
        <a:noFill/>
        <a:ln>
          <a:noFill/>
        </a:ln>
        <a:effectLst/>
      </c:spPr>
    </c:plotArea>
    <c:plotVisOnly val="1"/>
    <c:dispBlanksAs val="zero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7"/>
    </mc:Choice>
    <mc:Fallback>
      <c:style val="7"/>
    </mc:Fallback>
  </mc:AlternateContent>
  <c:chart>
    <c:autoTitleDeleted val="1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0.23712750081894612"/>
          <c:y val="0.31178409757603831"/>
          <c:w val="0.53601721202415209"/>
          <c:h val="0.47396905974988435"/>
        </c:manualLayout>
      </c:layout>
      <c:pie3DChart>
        <c:varyColors val="1"/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</c:pie3DChart>
      <c:spPr>
        <a:noFill/>
        <a:ln>
          <a:noFill/>
        </a:ln>
        <a:effectLst/>
      </c:spPr>
    </c:plotArea>
    <c:plotVisOnly val="1"/>
    <c:dispBlanksAs val="zero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Структура расхода и издатака</c:v>
                </c:pt>
              </c:strCache>
            </c:strRef>
          </c:tx>
          <c:spPr>
            <a:effectLst>
              <a:glow rad="63500">
                <a:schemeClr val="accent1">
                  <a:alpha val="40000"/>
                </a:schemeClr>
              </a:glow>
              <a:outerShdw blurRad="88900" dist="50800" dir="2400000" algn="ctr" rotWithShape="0">
                <a:srgbClr val="000000">
                  <a:alpha val="43137"/>
                </a:srgbClr>
              </a:outerShdw>
              <a:softEdge rad="12700"/>
            </a:effectLst>
          </c:spPr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>
                <a:glow rad="63500">
                  <a:schemeClr val="accent1">
                    <a:alpha val="40000"/>
                  </a:schemeClr>
                </a:glow>
                <a:outerShdw blurRad="88900" dist="50800" dir="2400000" algn="ctr" rotWithShape="0">
                  <a:srgbClr val="000000">
                    <a:alpha val="43137"/>
                  </a:srgbClr>
                </a:outerShdw>
                <a:softEdge rad="12700"/>
              </a:effectLst>
            </c:spPr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>
                <a:glow rad="63500">
                  <a:schemeClr val="accent1">
                    <a:alpha val="40000"/>
                  </a:schemeClr>
                </a:glow>
                <a:outerShdw blurRad="88900" dist="50800" dir="2400000" algn="ctr" rotWithShape="0">
                  <a:srgbClr val="000000">
                    <a:alpha val="43137"/>
                  </a:srgbClr>
                </a:outerShdw>
                <a:softEdge rad="12700"/>
              </a:effectLst>
            </c:spPr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>
                <a:glow rad="63500">
                  <a:schemeClr val="accent1">
                    <a:alpha val="40000"/>
                  </a:schemeClr>
                </a:glow>
                <a:outerShdw blurRad="88900" dist="50800" dir="2400000" algn="ctr" rotWithShape="0">
                  <a:srgbClr val="000000">
                    <a:alpha val="43137"/>
                  </a:srgbClr>
                </a:outerShdw>
                <a:softEdge rad="12700"/>
              </a:effectLst>
            </c:spPr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>
                <a:glow rad="63500">
                  <a:schemeClr val="accent1">
                    <a:alpha val="40000"/>
                  </a:schemeClr>
                </a:glow>
                <a:outerShdw blurRad="88900" dist="50800" dir="2400000" algn="ctr" rotWithShape="0">
                  <a:srgbClr val="000000">
                    <a:alpha val="43137"/>
                  </a:srgbClr>
                </a:outerShdw>
                <a:softEdge rad="12700"/>
              </a:effectLst>
            </c:spPr>
          </c:dPt>
          <c:dPt>
            <c:idx val="4"/>
            <c:bubble3D val="0"/>
            <c:spPr>
              <a:solidFill>
                <a:schemeClr val="accent5"/>
              </a:solidFill>
              <a:ln w="19050">
                <a:solidFill>
                  <a:schemeClr val="lt1"/>
                </a:solidFill>
              </a:ln>
              <a:effectLst>
                <a:glow rad="63500">
                  <a:schemeClr val="accent1">
                    <a:alpha val="40000"/>
                  </a:schemeClr>
                </a:glow>
                <a:outerShdw blurRad="88900" dist="50800" dir="2400000" algn="ctr" rotWithShape="0">
                  <a:srgbClr val="000000">
                    <a:alpha val="43137"/>
                  </a:srgbClr>
                </a:outerShdw>
                <a:softEdge rad="12700"/>
              </a:effectLst>
            </c:spPr>
          </c:dPt>
          <c:dPt>
            <c:idx val="5"/>
            <c:bubble3D val="0"/>
            <c:spPr>
              <a:solidFill>
                <a:schemeClr val="accent6"/>
              </a:solidFill>
              <a:ln w="19050">
                <a:solidFill>
                  <a:schemeClr val="lt1"/>
                </a:solidFill>
              </a:ln>
              <a:effectLst>
                <a:glow rad="63500">
                  <a:schemeClr val="accent1">
                    <a:alpha val="40000"/>
                  </a:schemeClr>
                </a:glow>
                <a:outerShdw blurRad="88900" dist="50800" dir="2400000" algn="ctr" rotWithShape="0">
                  <a:srgbClr val="000000">
                    <a:alpha val="43137"/>
                  </a:srgbClr>
                </a:outerShdw>
                <a:softEdge rad="12700"/>
              </a:effectLst>
            </c:spPr>
          </c:dPt>
          <c:dPt>
            <c:idx val="6"/>
            <c:bubble3D val="0"/>
            <c:spPr>
              <a:solidFill>
                <a:schemeClr val="accent1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>
                <a:glow rad="63500">
                  <a:schemeClr val="accent1">
                    <a:alpha val="40000"/>
                  </a:schemeClr>
                </a:glow>
                <a:outerShdw blurRad="88900" dist="50800" dir="2400000" algn="ctr" rotWithShape="0">
                  <a:srgbClr val="000000">
                    <a:alpha val="43137"/>
                  </a:srgbClr>
                </a:outerShdw>
                <a:softEdge rad="12700"/>
              </a:effectLst>
            </c:spPr>
          </c:dPt>
          <c:dPt>
            <c:idx val="7"/>
            <c:bubble3D val="0"/>
            <c:spPr>
              <a:solidFill>
                <a:schemeClr val="accent2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>
                <a:glow rad="63500">
                  <a:schemeClr val="accent1">
                    <a:alpha val="40000"/>
                  </a:schemeClr>
                </a:glow>
                <a:outerShdw blurRad="88900" dist="50800" dir="2400000" algn="ctr" rotWithShape="0">
                  <a:srgbClr val="000000">
                    <a:alpha val="43137"/>
                  </a:srgbClr>
                </a:outerShdw>
                <a:softEdge rad="12700"/>
              </a:effectLst>
            </c:spPr>
          </c:dPt>
          <c:dPt>
            <c:idx val="8"/>
            <c:bubble3D val="0"/>
            <c:spPr>
              <a:solidFill>
                <a:schemeClr val="accent3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>
                <a:glow rad="63500">
                  <a:schemeClr val="accent1">
                    <a:alpha val="40000"/>
                  </a:schemeClr>
                </a:glow>
                <a:outerShdw blurRad="88900" dist="50800" dir="2400000" algn="ctr" rotWithShape="0">
                  <a:srgbClr val="000000">
                    <a:alpha val="43137"/>
                  </a:srgbClr>
                </a:outerShdw>
                <a:softEdge rad="12700"/>
              </a:effectLst>
            </c:spPr>
          </c:dPt>
          <c:dPt>
            <c:idx val="9"/>
            <c:bubble3D val="0"/>
            <c:spPr>
              <a:solidFill>
                <a:schemeClr val="accent4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>
                <a:glow rad="63500">
                  <a:schemeClr val="accent1">
                    <a:alpha val="40000"/>
                  </a:schemeClr>
                </a:glow>
                <a:outerShdw blurRad="88900" dist="50800" dir="2400000" algn="ctr" rotWithShape="0">
                  <a:srgbClr val="000000">
                    <a:alpha val="43137"/>
                  </a:srgbClr>
                </a:outerShdw>
                <a:softEdge rad="12700"/>
              </a:effectLst>
            </c:spPr>
          </c:dPt>
          <c:cat>
            <c:strRef>
              <c:f>Sheet1!$A$2:$A$11</c:f>
              <c:strCache>
                <c:ptCount val="9"/>
                <c:pt idx="0">
                  <c:v>Column1</c:v>
                </c:pt>
                <c:pt idx="1">
                  <c:v>дотације и трансфери (0,43%)</c:v>
                </c:pt>
                <c:pt idx="2">
                  <c:v>средства резерве (1,35%)</c:v>
                </c:pt>
                <c:pt idx="3">
                  <c:v>капитални издаци (0,22%)</c:v>
                </c:pt>
                <c:pt idx="4">
                  <c:v>социјална помоћ (10,38%)</c:v>
                </c:pt>
                <c:pt idx="5">
                  <c:v>остали расходи (4,77%)</c:v>
                </c:pt>
                <c:pt idx="6">
                  <c:v>коришћење услуга и роба  (35,91%)</c:v>
                </c:pt>
                <c:pt idx="7">
                  <c:v>расходи за запослене (44,67%)</c:v>
                </c:pt>
                <c:pt idx="8">
                  <c:v>Субвенције(2,18)</c:v>
                </c:pt>
              </c:strCache>
            </c:strRef>
          </c:cat>
          <c:val>
            <c:numRef>
              <c:f>Sheet1!$B$2:$B$11</c:f>
              <c:numCache>
                <c:formatCode>General</c:formatCode>
                <c:ptCount val="10"/>
                <c:pt idx="1">
                  <c:v>4422809.6399999997</c:v>
                </c:pt>
                <c:pt idx="2">
                  <c:v>14000000</c:v>
                </c:pt>
                <c:pt idx="3">
                  <c:v>2231000</c:v>
                </c:pt>
                <c:pt idx="4">
                  <c:v>108349165.98</c:v>
                </c:pt>
                <c:pt idx="5">
                  <c:v>49345000</c:v>
                </c:pt>
                <c:pt idx="6">
                  <c:v>371461864.56</c:v>
                </c:pt>
                <c:pt idx="7">
                  <c:v>462175473</c:v>
                </c:pt>
                <c:pt idx="8">
                  <c:v>22577898.260000002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legendEntry>
        <c:idx val="0"/>
        <c:delete val="1"/>
      </c:legendEntry>
      <c:legendEntry>
        <c:idx val="9"/>
        <c:delete val="1"/>
      </c:legendEntry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rtl="0">
            <a:defRPr sz="1197" b="0" i="0" u="none" strike="noStrike" kern="1200" spc="100" baseline="0">
              <a:solidFill>
                <a:schemeClr val="tx1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0.1141703387993932"/>
          <c:y val="0.49842839356618884"/>
          <c:w val="0.83503643788395665"/>
          <c:h val="0.49665637020511133"/>
        </c:manualLayout>
      </c:layout>
      <c:pie3D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spPr>
            <a:effectLst>
              <a:outerShdw blurRad="50800" dist="50800" dir="5400000" algn="ctr" rotWithShape="0">
                <a:srgbClr val="000000">
                  <a:alpha val="97000"/>
                </a:srgbClr>
              </a:outerShdw>
            </a:effectLst>
          </c:spPr>
          <c:dPt>
            <c:idx val="0"/>
            <c:bubble3D val="0"/>
            <c:spPr>
              <a:solidFill>
                <a:schemeClr val="accent1"/>
              </a:solidFill>
              <a:ln w="25400">
                <a:solidFill>
                  <a:schemeClr val="lt1"/>
                </a:solidFill>
              </a:ln>
              <a:effectLst>
                <a:outerShdw blurRad="50800" dist="50800" dir="5400000" algn="ctr" rotWithShape="0">
                  <a:srgbClr val="000000">
                    <a:alpha val="97000"/>
                  </a:srgbClr>
                </a:outerShdw>
              </a:effectLst>
              <a:sp3d contourW="25400">
                <a:contourClr>
                  <a:schemeClr val="lt1"/>
                </a:contourClr>
              </a:sp3d>
            </c:spPr>
          </c:dPt>
          <c:dPt>
            <c:idx val="1"/>
            <c:bubble3D val="0"/>
            <c:spPr>
              <a:solidFill>
                <a:schemeClr val="accent2"/>
              </a:solidFill>
              <a:ln w="25400">
                <a:solidFill>
                  <a:schemeClr val="lt1"/>
                </a:solidFill>
              </a:ln>
              <a:effectLst>
                <a:outerShdw blurRad="50800" dist="50800" dir="5400000" algn="ctr" rotWithShape="0">
                  <a:srgbClr val="000000">
                    <a:alpha val="97000"/>
                  </a:srgbClr>
                </a:outerShdw>
              </a:effectLst>
              <a:sp3d contourW="25400">
                <a:contourClr>
                  <a:schemeClr val="lt1"/>
                </a:contourClr>
              </a:sp3d>
            </c:spPr>
          </c:dPt>
          <c:dPt>
            <c:idx val="2"/>
            <c:bubble3D val="0"/>
            <c:spPr>
              <a:solidFill>
                <a:schemeClr val="accent3"/>
              </a:solidFill>
              <a:ln w="25400">
                <a:solidFill>
                  <a:schemeClr val="lt1"/>
                </a:solidFill>
              </a:ln>
              <a:effectLst>
                <a:outerShdw blurRad="50800" dist="50800" dir="5400000" algn="ctr" rotWithShape="0">
                  <a:srgbClr val="000000">
                    <a:alpha val="97000"/>
                  </a:srgbClr>
                </a:outerShdw>
              </a:effectLst>
              <a:sp3d contourW="25400">
                <a:contourClr>
                  <a:schemeClr val="lt1"/>
                </a:contourClr>
              </a:sp3d>
            </c:spPr>
          </c:dPt>
          <c:dPt>
            <c:idx val="3"/>
            <c:bubble3D val="0"/>
            <c:spPr>
              <a:solidFill>
                <a:schemeClr val="accent4"/>
              </a:solidFill>
              <a:ln w="25400">
                <a:solidFill>
                  <a:schemeClr val="lt1"/>
                </a:solidFill>
              </a:ln>
              <a:effectLst>
                <a:outerShdw blurRad="50800" dist="50800" dir="5400000" algn="ctr" rotWithShape="0">
                  <a:srgbClr val="000000">
                    <a:alpha val="97000"/>
                  </a:srgbClr>
                </a:outerShdw>
              </a:effectLst>
              <a:sp3d contourW="25400">
                <a:contourClr>
                  <a:schemeClr val="lt1"/>
                </a:contourClr>
              </a:sp3d>
            </c:spPr>
          </c:dPt>
          <c:dPt>
            <c:idx val="4"/>
            <c:bubble3D val="0"/>
            <c:spPr>
              <a:solidFill>
                <a:schemeClr val="accent5"/>
              </a:solidFill>
              <a:ln w="25400">
                <a:solidFill>
                  <a:schemeClr val="lt1"/>
                </a:solidFill>
              </a:ln>
              <a:effectLst>
                <a:outerShdw blurRad="50800" dist="50800" dir="5400000" algn="ctr" rotWithShape="0">
                  <a:srgbClr val="000000">
                    <a:alpha val="97000"/>
                  </a:srgbClr>
                </a:outerShdw>
              </a:effectLst>
              <a:sp3d contourW="25400">
                <a:contourClr>
                  <a:schemeClr val="lt1"/>
                </a:contourClr>
              </a:sp3d>
            </c:spPr>
          </c:dPt>
          <c:dPt>
            <c:idx val="5"/>
            <c:bubble3D val="0"/>
            <c:spPr>
              <a:solidFill>
                <a:schemeClr val="accent6"/>
              </a:solidFill>
              <a:ln w="25400">
                <a:solidFill>
                  <a:schemeClr val="lt1"/>
                </a:solidFill>
              </a:ln>
              <a:effectLst>
                <a:outerShdw blurRad="50800" dist="50800" dir="5400000" algn="ctr" rotWithShape="0">
                  <a:srgbClr val="000000">
                    <a:alpha val="97000"/>
                  </a:srgbClr>
                </a:outerShdw>
              </a:effectLst>
              <a:sp3d contourW="25400">
                <a:contourClr>
                  <a:schemeClr val="lt1"/>
                </a:contourClr>
              </a:sp3d>
            </c:spPr>
          </c:dPt>
          <c:dPt>
            <c:idx val="6"/>
            <c:bubble3D val="0"/>
            <c:spPr>
              <a:solidFill>
                <a:schemeClr val="accent1">
                  <a:lumMod val="60000"/>
                </a:schemeClr>
              </a:solidFill>
              <a:ln w="25400">
                <a:solidFill>
                  <a:schemeClr val="lt1"/>
                </a:solidFill>
              </a:ln>
              <a:effectLst>
                <a:outerShdw blurRad="50800" dist="50800" dir="5400000" algn="ctr" rotWithShape="0">
                  <a:srgbClr val="000000">
                    <a:alpha val="97000"/>
                  </a:srgbClr>
                </a:outerShdw>
              </a:effectLst>
              <a:sp3d contourW="25400">
                <a:contourClr>
                  <a:schemeClr val="lt1"/>
                </a:contourClr>
              </a:sp3d>
            </c:spPr>
          </c:dPt>
          <c:dPt>
            <c:idx val="7"/>
            <c:bubble3D val="0"/>
            <c:spPr>
              <a:solidFill>
                <a:schemeClr val="accent2">
                  <a:lumMod val="60000"/>
                </a:schemeClr>
              </a:solidFill>
              <a:ln w="25400">
                <a:solidFill>
                  <a:schemeClr val="lt1"/>
                </a:solidFill>
              </a:ln>
              <a:effectLst>
                <a:outerShdw blurRad="50800" dist="50800" dir="5400000" algn="ctr" rotWithShape="0">
                  <a:srgbClr val="000000">
                    <a:alpha val="97000"/>
                  </a:srgbClr>
                </a:outerShdw>
              </a:effectLst>
              <a:sp3d contourW="25400">
                <a:contourClr>
                  <a:schemeClr val="lt1"/>
                </a:contourClr>
              </a:sp3d>
            </c:spPr>
          </c:dPt>
          <c:dPt>
            <c:idx val="8"/>
            <c:bubble3D val="0"/>
            <c:spPr>
              <a:solidFill>
                <a:schemeClr val="accent3">
                  <a:lumMod val="60000"/>
                </a:schemeClr>
              </a:solidFill>
              <a:ln w="25400">
                <a:solidFill>
                  <a:schemeClr val="lt1"/>
                </a:solidFill>
              </a:ln>
              <a:effectLst>
                <a:outerShdw blurRad="50800" dist="50800" dir="5400000" algn="ctr" rotWithShape="0">
                  <a:srgbClr val="000000">
                    <a:alpha val="97000"/>
                  </a:srgbClr>
                </a:outerShdw>
              </a:effectLst>
              <a:sp3d contourW="25400">
                <a:contourClr>
                  <a:schemeClr val="lt1"/>
                </a:contourClr>
              </a:sp3d>
            </c:spPr>
          </c:dPt>
          <c:dLbls>
            <c:dLbl>
              <c:idx val="0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-4.7780346264056445E-2"/>
                  <c:y val="-0.13406840971801601"/>
                </c:manualLayout>
              </c:layout>
              <c:tx>
                <c:rich>
                  <a:bodyPr/>
                  <a:lstStyle/>
                  <a:p>
                    <a:fld id="{99BCDFC3-6D97-4646-9EBD-4D62D3D56014}" type="CATEGORYNAME">
                      <a:rPr lang="ru-RU"/>
                      <a:pPr/>
                      <a:t>[CATEGORY NAME]</a:t>
                    </a:fld>
                    <a:r>
                      <a:rPr lang="ru-RU" baseline="0" dirty="0"/>
                      <a:t>
</a:t>
                    </a:r>
                    <a:r>
                      <a:rPr lang="ru-RU" baseline="0" dirty="0" smtClean="0"/>
                      <a:t>5,99%</a:t>
                    </a:r>
                  </a:p>
                </c:rich>
              </c:tx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</c:extLst>
            </c:dLbl>
            <c:dLbl>
              <c:idx val="2"/>
              <c:layout>
                <c:manualLayout>
                  <c:x val="1.191781646560235E-2"/>
                  <c:y val="-0.26132007537519347"/>
                </c:manualLayout>
              </c:layout>
              <c:tx>
                <c:rich>
                  <a:bodyPr/>
                  <a:lstStyle/>
                  <a:p>
                    <a:fld id="{4732DB8F-D70B-474E-A16B-455A16485E58}" type="CATEGORYNAME">
                      <a:rPr lang="ru-RU"/>
                      <a:pPr/>
                      <a:t>[CATEGORY NAME]</a:t>
                    </a:fld>
                    <a:r>
                      <a:rPr lang="ru-RU" baseline="0" dirty="0"/>
                      <a:t>
</a:t>
                    </a:r>
                    <a:r>
                      <a:rPr lang="ru-RU" baseline="0" dirty="0" smtClean="0"/>
                      <a:t>7,32%</a:t>
                    </a:r>
                  </a:p>
                </c:rich>
              </c:tx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</c:extLst>
            </c:dLbl>
            <c:dLbl>
              <c:idx val="3"/>
              <c:layout>
                <c:manualLayout>
                  <c:x val="-1.3119747646223121E-3"/>
                  <c:y val="-0.19363517060367455"/>
                </c:manualLayout>
              </c:layout>
              <c:tx>
                <c:rich>
                  <a:bodyPr/>
                  <a:lstStyle/>
                  <a:p>
                    <a:fld id="{75E0EB73-0837-4B26-B74A-C78EB63212D5}" type="CATEGORYNAME">
                      <a:rPr lang="ru-RU" smtClean="0"/>
                      <a:pPr/>
                      <a:t>[CATEGORY NAME]</a:t>
                    </a:fld>
                    <a:endParaRPr lang="ru-RU" baseline="0" dirty="0" smtClean="0"/>
                  </a:p>
                  <a:p>
                    <a:r>
                      <a:rPr lang="ru-RU" baseline="0" dirty="0" smtClean="0"/>
                      <a:t>6,68%</a:t>
                    </a:r>
                  </a:p>
                </c:rich>
              </c:tx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</c:extLst>
            </c:dLbl>
            <c:dLbl>
              <c:idx val="4"/>
              <c:layout>
                <c:manualLayout>
                  <c:x val="2.1754482496916801E-2"/>
                  <c:y val="-9.0964398680934117E-2"/>
                </c:manualLayout>
              </c:layout>
              <c:tx>
                <c:rich>
                  <a:bodyPr/>
                  <a:lstStyle/>
                  <a:p>
                    <a:fld id="{028E6FAA-EB29-4533-99F1-2829357295A2}" type="CATEGORYNAME">
                      <a:rPr lang="ru-RU"/>
                      <a:pPr/>
                      <a:t>[CATEGORY NAME]</a:t>
                    </a:fld>
                    <a:r>
                      <a:rPr lang="ru-RU" baseline="0" dirty="0"/>
                      <a:t>
</a:t>
                    </a:r>
                    <a:r>
                      <a:rPr lang="ru-RU" baseline="0" dirty="0" smtClean="0"/>
                      <a:t>1,53%</a:t>
                    </a:r>
                  </a:p>
                </c:rich>
              </c:tx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</c:extLst>
            </c:dLbl>
            <c:dLbl>
              <c:idx val="5"/>
              <c:layout>
                <c:manualLayout>
                  <c:x val="6.0057553046833001E-3"/>
                  <c:y val="2.5654821993404672E-2"/>
                </c:manualLayout>
              </c:layout>
              <c:tx>
                <c:rich>
                  <a:bodyPr/>
                  <a:lstStyle/>
                  <a:p>
                    <a:fld id="{7C48774E-66A4-4594-A502-1E66327EABC1}" type="CATEGORYNAME">
                      <a:rPr lang="ru-RU"/>
                      <a:pPr/>
                      <a:t>[CATEGORY NAME]</a:t>
                    </a:fld>
                    <a:r>
                      <a:rPr lang="ru-RU" baseline="0" dirty="0"/>
                      <a:t>
</a:t>
                    </a:r>
                    <a:r>
                      <a:rPr lang="ru-RU" baseline="0" dirty="0" smtClean="0"/>
                      <a:t>1,48</a:t>
                    </a:r>
                  </a:p>
                  <a:p>
                    <a:r>
                      <a:rPr lang="ru-RU" baseline="0" dirty="0" smtClean="0"/>
                      <a:t>%</a:t>
                    </a:r>
                  </a:p>
                </c:rich>
              </c:tx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</c:extLst>
            </c:dLbl>
            <c:dLbl>
              <c:idx val="6"/>
              <c:layout>
                <c:manualLayout>
                  <c:x val="-9.0945610965296006E-2"/>
                  <c:y val="-3.6075268817204402E-2"/>
                </c:manualLayout>
              </c:layout>
              <c:tx>
                <c:rich>
                  <a:bodyPr/>
                  <a:lstStyle/>
                  <a:p>
                    <a:fld id="{78B3D3F0-A1A4-4F2F-95D0-8FEC4596253C}" type="CATEGORYNAME">
                      <a:rPr lang="ru-RU"/>
                      <a:pPr/>
                      <a:t>[CATEGORY NAME]</a:t>
                    </a:fld>
                    <a:r>
                      <a:rPr lang="ru-RU" baseline="0" dirty="0"/>
                      <a:t>
</a:t>
                    </a:r>
                    <a:r>
                      <a:rPr lang="ru-RU" baseline="0" dirty="0" smtClean="0"/>
                      <a:t>68,48%</a:t>
                    </a:r>
                  </a:p>
                </c:rich>
              </c:tx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</c:extLst>
            </c:dLbl>
            <c:dLbl>
              <c:idx val="7"/>
              <c:layout>
                <c:manualLayout>
                  <c:x val="-0.21382660309663126"/>
                  <c:y val="1.0615283666464768E-2"/>
                </c:manualLayout>
              </c:layout>
              <c:tx>
                <c:rich>
                  <a:bodyPr/>
                  <a:lstStyle/>
                  <a:p>
                    <a:fld id="{A7682B34-CB24-4D75-B546-B83185EA3CC5}" type="CATEGORYNAME">
                      <a:rPr lang="ru-RU"/>
                      <a:pPr/>
                      <a:t>[CATEGORY NAME]</a:t>
                    </a:fld>
                    <a:r>
                      <a:rPr lang="ru-RU" baseline="0" dirty="0"/>
                      <a:t>
</a:t>
                    </a:r>
                    <a:r>
                      <a:rPr lang="ru-RU" baseline="0" dirty="0" smtClean="0"/>
                      <a:t>6,35%</a:t>
                    </a:r>
                  </a:p>
                </c:rich>
              </c:tx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</c:extLst>
            </c:dLbl>
            <c:dLbl>
              <c:idx val="8"/>
              <c:layout>
                <c:manualLayout>
                  <c:x val="-0.18946868453369939"/>
                  <c:y val="-0.16135692173093749"/>
                </c:manualLayout>
              </c:layout>
              <c:tx>
                <c:rich>
                  <a:bodyPr/>
                  <a:lstStyle/>
                  <a:p>
                    <a:fld id="{DBEFECE1-67F9-4854-84F0-B7D60D0212E1}" type="CATEGORYNAME">
                      <a:rPr lang="ru-RU"/>
                      <a:pPr/>
                      <a:t>[CATEGORY NAME]</a:t>
                    </a:fld>
                    <a:r>
                      <a:rPr lang="ru-RU" baseline="0" dirty="0"/>
                      <a:t>
</a:t>
                    </a:r>
                    <a:r>
                      <a:rPr lang="ru-RU" baseline="0" dirty="0" smtClean="0"/>
                      <a:t>2,18%</a:t>
                    </a:r>
                  </a:p>
                </c:rich>
              </c:tx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</c:extLst>
            </c:dLbl>
            <c:numFmt formatCode="0.0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accent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bestFit"/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Sheet1!$A$2:$A$10</c:f>
              <c:strCache>
                <c:ptCount val="9"/>
                <c:pt idx="0">
                  <c:v>Програм 1. Становање, урбанизам и просторно планирање</c:v>
                </c:pt>
                <c:pt idx="1">
                  <c:v>Програм 4. Развој туризма</c:v>
                </c:pt>
                <c:pt idx="2">
                  <c:v>Програм 9. Основно образовање и васпитање</c:v>
                </c:pt>
                <c:pt idx="3">
                  <c:v>Програм 11. Социјална и дечија заштита</c:v>
                </c:pt>
                <c:pt idx="4">
                  <c:v>Програм 13. Развој културе и информисања</c:v>
                </c:pt>
                <c:pt idx="5">
                  <c:v>Програм 14. Развој спорта и омладине</c:v>
                </c:pt>
                <c:pt idx="6">
                  <c:v>Програм 15. Опште услуге локалне самоуправе</c:v>
                </c:pt>
                <c:pt idx="7">
                  <c:v>Програм 16. Политички систем локалне самоуправе</c:v>
                </c:pt>
                <c:pt idx="8">
                  <c:v>Програм 17. Енергетска ефикасност и обноњљиви извори енергије</c:v>
                </c:pt>
              </c:strCache>
            </c:strRef>
          </c:cat>
          <c:val>
            <c:numRef>
              <c:f>Sheet1!$B$2:$B$10</c:f>
              <c:numCache>
                <c:formatCode>0.00</c:formatCode>
                <c:ptCount val="9"/>
                <c:pt idx="0">
                  <c:v>10200000</c:v>
                </c:pt>
                <c:pt idx="1">
                  <c:v>45951000</c:v>
                </c:pt>
                <c:pt idx="2">
                  <c:v>81747886.980000004</c:v>
                </c:pt>
                <c:pt idx="3">
                  <c:v>29281174.5</c:v>
                </c:pt>
                <c:pt idx="4">
                  <c:v>18600000</c:v>
                </c:pt>
                <c:pt idx="5">
                  <c:v>28552093.5</c:v>
                </c:pt>
                <c:pt idx="6">
                  <c:v>635073277.08000004</c:v>
                </c:pt>
                <c:pt idx="7">
                  <c:v>50289000</c:v>
                </c:pt>
                <c:pt idx="8">
                  <c:v>500000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withinLinearReversed" id="25">
  <a:schemeClr val="accent5"/>
</cs:colorStyle>
</file>

<file path=ppt/charts/colors2.xml><?xml version="1.0" encoding="utf-8"?>
<cs:colorStyle xmlns:cs="http://schemas.microsoft.com/office/drawing/2012/chartStyle" xmlns:a="http://schemas.openxmlformats.org/drawingml/2006/main" meth="withinLinearReversed" id="25">
  <a:schemeClr val="accent5"/>
</cs:colorStyle>
</file>

<file path=ppt/charts/colors3.xml><?xml version="1.0" encoding="utf-8"?>
<cs:colorStyle xmlns:cs="http://schemas.microsoft.com/office/drawing/2012/chartStyle" xmlns:a="http://schemas.openxmlformats.org/drawingml/2006/main" meth="withinLinearReversed" id="25">
  <a:schemeClr val="accent5"/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345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600" b="1" kern="1200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lt1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345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600" b="1" kern="1200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lt1"/>
    </cs:fontRef>
  </cs:wall>
</cs:chartStyle>
</file>

<file path=ppt/charts/style3.xml><?xml version="1.0" encoding="utf-8"?>
<cs:chartStyle xmlns:cs="http://schemas.microsoft.com/office/drawing/2012/chartStyle" xmlns:a="http://schemas.openxmlformats.org/drawingml/2006/main" id="26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6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5_2">
  <dgm:title val=""/>
  <dgm:desc val=""/>
  <dgm:catLst>
    <dgm:cat type="accent5" pri="11200"/>
  </dgm:catLst>
  <dgm:styleLbl name="node0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5"/>
    </dgm:fillClrLst>
    <dgm:linClrLst meth="repeat">
      <a:schemeClr val="accent5"/>
    </dgm:linClrLst>
    <dgm:effectClrLst/>
    <dgm:txLinClrLst/>
    <dgm:txFillClrLst/>
    <dgm:txEffectClrLst/>
  </dgm:styleLbl>
  <dgm:styleLbl name="lnNode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8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4">
  <dgm:title val=""/>
  <dgm:desc val=""/>
  <dgm:catLst>
    <dgm:cat type="accent1" pri="11400"/>
  </dgm:catLst>
  <dgm:styleLbl name="node0">
    <dgm:fillClrLst meth="cycle">
      <a:schemeClr val="accent1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1">
        <a:shade val="50000"/>
      </a:schemeClr>
      <a:schemeClr val="accent1">
        <a:tint val="55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1">
        <a:shade val="80000"/>
        <a:alpha val="50000"/>
      </a:schemeClr>
      <a:schemeClr val="accent1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55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5">
  <dgm:title val=""/>
  <dgm:desc val=""/>
  <dgm:catLst>
    <dgm:cat type="accent1" pri="11500"/>
  </dgm:catLst>
  <dgm:styleLbl name="node0">
    <dgm:fillClrLst meth="cycle">
      <a:schemeClr val="accent1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1">
        <a:alpha val="90000"/>
      </a:schemeClr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alpha val="90000"/>
      </a:schemeClr>
      <a:schemeClr val="accent1">
        <a:alpha val="5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/>
    <dgm:txEffectClrLst/>
  </dgm:styleLbl>
  <dgm:styleLbl name="lnNode1">
    <dgm:fillClrLst>
      <a:schemeClr val="accent1">
        <a:shade val="90000"/>
      </a:schemeClr>
      <a:schemeClr val="accent1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  <a:alpha val="90000"/>
      </a:schemeClr>
      <a:schemeClr val="accent1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1">
        <a:alpha val="90000"/>
        <a:tint val="40000"/>
      </a:schemeClr>
      <a:schemeClr val="accent1">
        <a:alpha val="5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5">
  <dgm:title val=""/>
  <dgm:desc val=""/>
  <dgm:catLst>
    <dgm:cat type="accent1" pri="11500"/>
  </dgm:catLst>
  <dgm:styleLbl name="node0">
    <dgm:fillClrLst meth="cycle">
      <a:schemeClr val="accent1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1">
        <a:alpha val="90000"/>
      </a:schemeClr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alpha val="90000"/>
      </a:schemeClr>
      <a:schemeClr val="accent1">
        <a:alpha val="5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/>
    <dgm:txEffectClrLst/>
  </dgm:styleLbl>
  <dgm:styleLbl name="lnNode1">
    <dgm:fillClrLst>
      <a:schemeClr val="accent1">
        <a:shade val="90000"/>
      </a:schemeClr>
      <a:schemeClr val="accent1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  <a:alpha val="90000"/>
      </a:schemeClr>
      <a:schemeClr val="accent1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1">
        <a:alpha val="90000"/>
        <a:tint val="40000"/>
      </a:schemeClr>
      <a:schemeClr val="accent1">
        <a:alpha val="5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5">
  <dgm:title val=""/>
  <dgm:desc val=""/>
  <dgm:catLst>
    <dgm:cat type="accent1" pri="11500"/>
  </dgm:catLst>
  <dgm:styleLbl name="node0">
    <dgm:fillClrLst meth="cycle">
      <a:schemeClr val="accent1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1">
        <a:alpha val="90000"/>
      </a:schemeClr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alpha val="90000"/>
      </a:schemeClr>
      <a:schemeClr val="accent1">
        <a:alpha val="5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/>
    <dgm:txEffectClrLst/>
  </dgm:styleLbl>
  <dgm:styleLbl name="lnNode1">
    <dgm:fillClrLst>
      <a:schemeClr val="accent1">
        <a:shade val="90000"/>
      </a:schemeClr>
      <a:schemeClr val="accent1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  <a:alpha val="90000"/>
      </a:schemeClr>
      <a:schemeClr val="accent1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1">
        <a:alpha val="90000"/>
        <a:tint val="40000"/>
      </a:schemeClr>
      <a:schemeClr val="accent1">
        <a:alpha val="5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B0F1112-1AD7-4AA4-9A3A-6A2F46283F61}" type="doc">
      <dgm:prSet loTypeId="urn:microsoft.com/office/officeart/2005/8/layout/radial4" loCatId="relationship" qsTypeId="urn:microsoft.com/office/officeart/2005/8/quickstyle/simple3" qsCatId="simple" csTypeId="urn:microsoft.com/office/officeart/2005/8/colors/accent5_2" csCatId="accent5" phldr="1"/>
      <dgm:spPr/>
      <dgm:t>
        <a:bodyPr/>
        <a:lstStyle/>
        <a:p>
          <a:endParaRPr lang="en-US"/>
        </a:p>
      </dgm:t>
    </dgm:pt>
    <dgm:pt modelId="{11DA16C6-8CAF-4FBB-83BD-0F15D2F74F48}">
      <dgm:prSet phldrT="[Text]"/>
      <dgm:spPr/>
      <dgm:t>
        <a:bodyPr/>
        <a:lstStyle/>
        <a:p>
          <a:r>
            <a:rPr lang="sr-Cyrl-RS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Ко учествује у изради буџета</a:t>
          </a:r>
          <a:r>
            <a:rPr lang="en-US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?</a:t>
          </a:r>
          <a:endParaRPr lang="en-US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A1BAD192-7F9E-4506-A9B5-420438854D09}" type="parTrans" cxnId="{1DC4AA6E-4FBB-45FD-B7E3-8ADF4F407287}">
      <dgm:prSet/>
      <dgm:spPr/>
      <dgm:t>
        <a:bodyPr/>
        <a:lstStyle/>
        <a:p>
          <a:endParaRPr lang="en-US"/>
        </a:p>
      </dgm:t>
    </dgm:pt>
    <dgm:pt modelId="{6696F078-C7FA-4086-9084-D1C94F161CC1}" type="sibTrans" cxnId="{1DC4AA6E-4FBB-45FD-B7E3-8ADF4F407287}">
      <dgm:prSet/>
      <dgm:spPr/>
      <dgm:t>
        <a:bodyPr/>
        <a:lstStyle/>
        <a:p>
          <a:endParaRPr lang="en-US"/>
        </a:p>
      </dgm:t>
    </dgm:pt>
    <dgm:pt modelId="{95B85839-953C-4107-8C12-B28A5A3F45EC}">
      <dgm:prSet phldrT="[Text]" custT="1"/>
      <dgm:spPr/>
      <dgm:t>
        <a:bodyPr/>
        <a:lstStyle/>
        <a:p>
          <a:r>
            <a:rPr lang="sr-Cyrl-RS" sz="14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Месне заједнице</a:t>
          </a:r>
          <a:endParaRPr lang="en-US" sz="14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4FC53550-D4E3-497F-A27C-29619A2A0178}" type="parTrans" cxnId="{9591A664-95AB-411B-8BDD-A66E56D4DE78}">
      <dgm:prSet/>
      <dgm:spPr/>
      <dgm:t>
        <a:bodyPr/>
        <a:lstStyle/>
        <a:p>
          <a:endParaRPr lang="en-US"/>
        </a:p>
      </dgm:t>
    </dgm:pt>
    <dgm:pt modelId="{4ABFBB04-DBE4-4BE3-B5E8-432C6AEBDAEB}" type="sibTrans" cxnId="{9591A664-95AB-411B-8BDD-A66E56D4DE78}">
      <dgm:prSet/>
      <dgm:spPr/>
      <dgm:t>
        <a:bodyPr/>
        <a:lstStyle/>
        <a:p>
          <a:endParaRPr lang="en-US"/>
        </a:p>
      </dgm:t>
    </dgm:pt>
    <dgm:pt modelId="{CA688DA4-D576-48DF-AF56-84A20CF08864}">
      <dgm:prSet phldrT="[Text]" custT="1"/>
      <dgm:spPr/>
      <dgm:t>
        <a:bodyPr/>
        <a:lstStyle/>
        <a:p>
          <a:pPr algn="ctr"/>
          <a:endParaRPr lang="sr-Latn-RS" sz="1400" dirty="0" smtClean="0"/>
        </a:p>
        <a:p>
          <a:pPr algn="ctr"/>
          <a:r>
            <a:rPr lang="sr-Cyrl-RS" sz="14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Установе из области културе и туризма</a:t>
          </a:r>
        </a:p>
        <a:p>
          <a:pPr algn="l"/>
          <a:endParaRPr lang="sr-Cyrl-RS" sz="1400" dirty="0" smtClean="0"/>
        </a:p>
        <a:p>
          <a:pPr algn="ctr"/>
          <a:endParaRPr lang="en-US" sz="800" dirty="0"/>
        </a:p>
      </dgm:t>
    </dgm:pt>
    <dgm:pt modelId="{227D0F75-A85E-48A0-923F-CAE2CEE8302B}" type="parTrans" cxnId="{B045261B-3FC5-4798-ACC5-A4EFA8749840}">
      <dgm:prSet/>
      <dgm:spPr/>
      <dgm:t>
        <a:bodyPr/>
        <a:lstStyle/>
        <a:p>
          <a:endParaRPr lang="en-US"/>
        </a:p>
      </dgm:t>
    </dgm:pt>
    <dgm:pt modelId="{6A5E5253-4F22-4BE9-A205-8C9003A8F134}" type="sibTrans" cxnId="{B045261B-3FC5-4798-ACC5-A4EFA8749840}">
      <dgm:prSet/>
      <dgm:spPr/>
      <dgm:t>
        <a:bodyPr/>
        <a:lstStyle/>
        <a:p>
          <a:endParaRPr lang="en-US"/>
        </a:p>
      </dgm:t>
    </dgm:pt>
    <dgm:pt modelId="{6310FD69-D567-4069-9125-5C89D7D0366C}">
      <dgm:prSet phldrT="[Text]" custT="1"/>
      <dgm:spPr/>
      <dgm:t>
        <a:bodyPr/>
        <a:lstStyle/>
        <a:p>
          <a:r>
            <a:rPr lang="sr-Cyrl-RS" sz="14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Општинска власт и стручне службе</a:t>
          </a:r>
          <a:endParaRPr lang="en-US" sz="14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2CF35C61-DF83-42FC-A7DB-6665A823676E}" type="parTrans" cxnId="{A0C3F366-7F65-470B-890E-C95A9950A25C}">
      <dgm:prSet/>
      <dgm:spPr/>
      <dgm:t>
        <a:bodyPr/>
        <a:lstStyle/>
        <a:p>
          <a:endParaRPr lang="en-US"/>
        </a:p>
      </dgm:t>
    </dgm:pt>
    <dgm:pt modelId="{8CF377A4-44DD-4AAC-839C-1C1D99FDCD61}" type="sibTrans" cxnId="{A0C3F366-7F65-470B-890E-C95A9950A25C}">
      <dgm:prSet/>
      <dgm:spPr/>
      <dgm:t>
        <a:bodyPr/>
        <a:lstStyle/>
        <a:p>
          <a:endParaRPr lang="en-US"/>
        </a:p>
      </dgm:t>
    </dgm:pt>
    <dgm:pt modelId="{6C20EE09-CEB3-4120-A2AE-760EB636D2A3}">
      <dgm:prSet phldrT="[Text]" custT="1"/>
      <dgm:spPr/>
      <dgm:t>
        <a:bodyPr/>
        <a:lstStyle/>
        <a:p>
          <a:r>
            <a:rPr lang="sr-Cyrl-RS" sz="14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Јавна предузећа</a:t>
          </a:r>
          <a:endParaRPr lang="en-US" sz="14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E09173DF-6089-43BE-9D41-76A8961283CB}" type="parTrans" cxnId="{5AE93EF6-AA26-40F2-82CD-0D171A34ABA3}">
      <dgm:prSet/>
      <dgm:spPr/>
      <dgm:t>
        <a:bodyPr/>
        <a:lstStyle/>
        <a:p>
          <a:endParaRPr lang="en-US"/>
        </a:p>
      </dgm:t>
    </dgm:pt>
    <dgm:pt modelId="{4E95A4F1-B309-4574-A763-F450CA351982}" type="sibTrans" cxnId="{5AE93EF6-AA26-40F2-82CD-0D171A34ABA3}">
      <dgm:prSet/>
      <dgm:spPr/>
      <dgm:t>
        <a:bodyPr/>
        <a:lstStyle/>
        <a:p>
          <a:endParaRPr lang="en-US"/>
        </a:p>
      </dgm:t>
    </dgm:pt>
    <dgm:pt modelId="{430A538F-CF64-44DA-AB72-CDA9AD20CE83}">
      <dgm:prSet phldrT="[Text]" custT="1"/>
      <dgm:spPr/>
      <dgm:t>
        <a:bodyPr/>
        <a:lstStyle/>
        <a:p>
          <a:r>
            <a:rPr lang="sr-Cyrl-RS" sz="14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-Предшколске установе</a:t>
          </a:r>
        </a:p>
        <a:p>
          <a:r>
            <a:rPr lang="sr-Cyrl-RS" sz="14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-Основне школе</a:t>
          </a:r>
        </a:p>
        <a:p>
          <a:endParaRPr lang="en-US" sz="1400" dirty="0"/>
        </a:p>
      </dgm:t>
    </dgm:pt>
    <dgm:pt modelId="{89AB0748-28A5-4AA6-88C2-5A2F850CBA47}" type="parTrans" cxnId="{DB38EC61-5E8E-4B76-A3F5-E2EB5BDBDE46}">
      <dgm:prSet/>
      <dgm:spPr/>
      <dgm:t>
        <a:bodyPr/>
        <a:lstStyle/>
        <a:p>
          <a:endParaRPr lang="en-US"/>
        </a:p>
      </dgm:t>
    </dgm:pt>
    <dgm:pt modelId="{32EE2660-A159-4091-8FA4-7B355AC09DEC}" type="sibTrans" cxnId="{DB38EC61-5E8E-4B76-A3F5-E2EB5BDBDE46}">
      <dgm:prSet/>
      <dgm:spPr/>
      <dgm:t>
        <a:bodyPr/>
        <a:lstStyle/>
        <a:p>
          <a:endParaRPr lang="en-US"/>
        </a:p>
      </dgm:t>
    </dgm:pt>
    <dgm:pt modelId="{E45798DE-B585-4FA9-98B4-DF4CDD2B05E8}">
      <dgm:prSet phldrT="[Text]" custT="1"/>
      <dgm:spPr/>
      <dgm:t>
        <a:bodyPr/>
        <a:lstStyle/>
        <a:p>
          <a:r>
            <a:rPr lang="sr-Cyrl-RS" sz="14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Невладине организације </a:t>
          </a:r>
          <a:endParaRPr lang="en-US" sz="14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C861C673-5748-4D4B-B601-7AB8AA43D86E}" type="parTrans" cxnId="{49770071-AC47-453C-B96D-8878CED0E18F}">
      <dgm:prSet/>
      <dgm:spPr/>
      <dgm:t>
        <a:bodyPr/>
        <a:lstStyle/>
        <a:p>
          <a:endParaRPr lang="en-US"/>
        </a:p>
      </dgm:t>
    </dgm:pt>
    <dgm:pt modelId="{2C2469AF-1E2B-4452-AED5-F7C23C22D80B}" type="sibTrans" cxnId="{49770071-AC47-453C-B96D-8878CED0E18F}">
      <dgm:prSet/>
      <dgm:spPr/>
      <dgm:t>
        <a:bodyPr/>
        <a:lstStyle/>
        <a:p>
          <a:endParaRPr lang="en-US"/>
        </a:p>
      </dgm:t>
    </dgm:pt>
    <dgm:pt modelId="{93BA61E7-081F-4ED9-B60A-AB980AC9A010}" type="pres">
      <dgm:prSet presAssocID="{1B0F1112-1AD7-4AA4-9A3A-6A2F46283F61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A38A603F-EC40-41E4-BA70-D5C5F8781BC3}" type="pres">
      <dgm:prSet presAssocID="{11DA16C6-8CAF-4FBB-83BD-0F15D2F74F48}" presName="centerShape" presStyleLbl="node0" presStyleIdx="0" presStyleCnt="1" custScaleX="130189" custScaleY="123585"/>
      <dgm:spPr/>
      <dgm:t>
        <a:bodyPr/>
        <a:lstStyle/>
        <a:p>
          <a:endParaRPr lang="en-US"/>
        </a:p>
      </dgm:t>
    </dgm:pt>
    <dgm:pt modelId="{1B17F103-9216-4974-BE9E-F576C0AB9A07}" type="pres">
      <dgm:prSet presAssocID="{4FC53550-D4E3-497F-A27C-29619A2A0178}" presName="parTrans" presStyleLbl="bgSibTrans2D1" presStyleIdx="0" presStyleCnt="6"/>
      <dgm:spPr/>
      <dgm:t>
        <a:bodyPr/>
        <a:lstStyle/>
        <a:p>
          <a:endParaRPr lang="en-US"/>
        </a:p>
      </dgm:t>
    </dgm:pt>
    <dgm:pt modelId="{DBDFA7ED-47C4-4DAE-BCB0-FDCE24E0A939}" type="pres">
      <dgm:prSet presAssocID="{95B85839-953C-4107-8C12-B28A5A3F45EC}" presName="node" presStyleLbl="node1" presStyleIdx="0" presStyleCnt="6" custScaleX="91303" custScaleY="69818" custRadScaleRad="90452" custRadScaleInc="334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DD76D25-2A08-46FF-8C07-2877A0C9FB2D}" type="pres">
      <dgm:prSet presAssocID="{227D0F75-A85E-48A0-923F-CAE2CEE8302B}" presName="parTrans" presStyleLbl="bgSibTrans2D1" presStyleIdx="1" presStyleCnt="6"/>
      <dgm:spPr/>
      <dgm:t>
        <a:bodyPr/>
        <a:lstStyle/>
        <a:p>
          <a:endParaRPr lang="en-US"/>
        </a:p>
      </dgm:t>
    </dgm:pt>
    <dgm:pt modelId="{B8B915FF-FAD2-4327-A8E8-FB9B137542A2}" type="pres">
      <dgm:prSet presAssocID="{CA688DA4-D576-48DF-AF56-84A20CF08864}" presName="node" presStyleLbl="node1" presStyleIdx="1" presStyleCnt="6" custScaleX="146672" custScaleY="120485" custRadScaleRad="140961" custRadScaleInc="-2891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A842F94-5DAB-40BA-A137-4DDCD4A7DE5B}" type="pres">
      <dgm:prSet presAssocID="{2CF35C61-DF83-42FC-A7DB-6665A823676E}" presName="parTrans" presStyleLbl="bgSibTrans2D1" presStyleIdx="2" presStyleCnt="6" custLinFactNeighborX="10386" custLinFactNeighborY="14049"/>
      <dgm:spPr/>
      <dgm:t>
        <a:bodyPr/>
        <a:lstStyle/>
        <a:p>
          <a:endParaRPr lang="en-US"/>
        </a:p>
      </dgm:t>
    </dgm:pt>
    <dgm:pt modelId="{A39EC9E4-4DCD-4C5C-B3E7-3180A7E676BC}" type="pres">
      <dgm:prSet presAssocID="{6310FD69-D567-4069-9125-5C89D7D0366C}" presName="node" presStyleLbl="node1" presStyleIdx="2" presStyleCnt="6" custAng="0" custRadScaleRad="88902" custRadScaleInc="4633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BD8A9BB-6C42-4425-B777-7048E4BC7509}" type="pres">
      <dgm:prSet presAssocID="{89AB0748-28A5-4AA6-88C2-5A2F850CBA47}" presName="parTrans" presStyleLbl="bgSibTrans2D1" presStyleIdx="3" presStyleCnt="6" custScaleX="106541" custLinFactNeighborX="2522" custLinFactNeighborY="11808"/>
      <dgm:spPr/>
      <dgm:t>
        <a:bodyPr/>
        <a:lstStyle/>
        <a:p>
          <a:endParaRPr lang="en-US"/>
        </a:p>
      </dgm:t>
    </dgm:pt>
    <dgm:pt modelId="{9BBD46BF-6C10-4C41-9833-659933681F6E}" type="pres">
      <dgm:prSet presAssocID="{430A538F-CF64-44DA-AB72-CDA9AD20CE83}" presName="node" presStyleLbl="node1" presStyleIdx="3" presStyleCnt="6" custScaleX="131146" custScaleY="120564" custRadScaleRad="101924" custRadScaleInc="5206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587016C-A0FA-4F4B-A93A-619E3C6DAE9A}" type="pres">
      <dgm:prSet presAssocID="{E09173DF-6089-43BE-9D41-76A8961283CB}" presName="parTrans" presStyleLbl="bgSibTrans2D1" presStyleIdx="4" presStyleCnt="6"/>
      <dgm:spPr/>
      <dgm:t>
        <a:bodyPr/>
        <a:lstStyle/>
        <a:p>
          <a:endParaRPr lang="en-US"/>
        </a:p>
      </dgm:t>
    </dgm:pt>
    <dgm:pt modelId="{1A97BD5D-D88B-4BDF-9C04-9A8FDBA87F2E}" type="pres">
      <dgm:prSet presAssocID="{6C20EE09-CEB3-4120-A2AE-760EB636D2A3}" presName="node" presStyleLbl="node1" presStyleIdx="4" presStyleCnt="6" custScaleX="97878" custScaleY="70051" custRadScaleRad="103851" custRadScaleInc="4725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84CB80C-4A81-4C68-A0A3-0C7778EF5784}" type="pres">
      <dgm:prSet presAssocID="{C861C673-5748-4D4B-B601-7AB8AA43D86E}" presName="parTrans" presStyleLbl="bgSibTrans2D1" presStyleIdx="5" presStyleCnt="6"/>
      <dgm:spPr/>
      <dgm:t>
        <a:bodyPr/>
        <a:lstStyle/>
        <a:p>
          <a:endParaRPr lang="en-US"/>
        </a:p>
      </dgm:t>
    </dgm:pt>
    <dgm:pt modelId="{8EC7C03A-703D-4B14-80CF-03DA2C962947}" type="pres">
      <dgm:prSet presAssocID="{E45798DE-B585-4FA9-98B4-DF4CDD2B05E8}" presName="node" presStyleLbl="node1" presStyleIdx="5" presStyleCnt="6" custScaleY="6406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CF694987-70DA-453C-8573-6135D716C888}" type="presOf" srcId="{11DA16C6-8CAF-4FBB-83BD-0F15D2F74F48}" destId="{A38A603F-EC40-41E4-BA70-D5C5F8781BC3}" srcOrd="0" destOrd="0" presId="urn:microsoft.com/office/officeart/2005/8/layout/radial4"/>
    <dgm:cxn modelId="{49770071-AC47-453C-B96D-8878CED0E18F}" srcId="{11DA16C6-8CAF-4FBB-83BD-0F15D2F74F48}" destId="{E45798DE-B585-4FA9-98B4-DF4CDD2B05E8}" srcOrd="5" destOrd="0" parTransId="{C861C673-5748-4D4B-B601-7AB8AA43D86E}" sibTransId="{2C2469AF-1E2B-4452-AED5-F7C23C22D80B}"/>
    <dgm:cxn modelId="{275797E5-0E58-434B-94E1-F2DDEAA97535}" type="presOf" srcId="{6C20EE09-CEB3-4120-A2AE-760EB636D2A3}" destId="{1A97BD5D-D88B-4BDF-9C04-9A8FDBA87F2E}" srcOrd="0" destOrd="0" presId="urn:microsoft.com/office/officeart/2005/8/layout/radial4"/>
    <dgm:cxn modelId="{1F3FAFE1-5A8F-4B62-8B74-450DC5A9EB72}" type="presOf" srcId="{CA688DA4-D576-48DF-AF56-84A20CF08864}" destId="{B8B915FF-FAD2-4327-A8E8-FB9B137542A2}" srcOrd="0" destOrd="0" presId="urn:microsoft.com/office/officeart/2005/8/layout/radial4"/>
    <dgm:cxn modelId="{6D2B245D-6BAB-40D3-BABC-C69195B4BB82}" type="presOf" srcId="{89AB0748-28A5-4AA6-88C2-5A2F850CBA47}" destId="{FBD8A9BB-6C42-4425-B777-7048E4BC7509}" srcOrd="0" destOrd="0" presId="urn:microsoft.com/office/officeart/2005/8/layout/radial4"/>
    <dgm:cxn modelId="{E7E39EE9-1A35-4846-AA7B-A19C21AD61E0}" type="presOf" srcId="{E45798DE-B585-4FA9-98B4-DF4CDD2B05E8}" destId="{8EC7C03A-703D-4B14-80CF-03DA2C962947}" srcOrd="0" destOrd="0" presId="urn:microsoft.com/office/officeart/2005/8/layout/radial4"/>
    <dgm:cxn modelId="{F865B612-28FA-4099-B6A6-4B9C14CACDC9}" type="presOf" srcId="{6310FD69-D567-4069-9125-5C89D7D0366C}" destId="{A39EC9E4-4DCD-4C5C-B3E7-3180A7E676BC}" srcOrd="0" destOrd="0" presId="urn:microsoft.com/office/officeart/2005/8/layout/radial4"/>
    <dgm:cxn modelId="{DBC7D7EC-091D-4416-8BFD-8EDCE836F21B}" type="presOf" srcId="{95B85839-953C-4107-8C12-B28A5A3F45EC}" destId="{DBDFA7ED-47C4-4DAE-BCB0-FDCE24E0A939}" srcOrd="0" destOrd="0" presId="urn:microsoft.com/office/officeart/2005/8/layout/radial4"/>
    <dgm:cxn modelId="{D86641DA-B168-4B1D-9172-D93E7A0AC848}" type="presOf" srcId="{430A538F-CF64-44DA-AB72-CDA9AD20CE83}" destId="{9BBD46BF-6C10-4C41-9833-659933681F6E}" srcOrd="0" destOrd="0" presId="urn:microsoft.com/office/officeart/2005/8/layout/radial4"/>
    <dgm:cxn modelId="{8643985C-D8A3-4449-9001-00469396A97B}" type="presOf" srcId="{227D0F75-A85E-48A0-923F-CAE2CEE8302B}" destId="{FDD76D25-2A08-46FF-8C07-2877A0C9FB2D}" srcOrd="0" destOrd="0" presId="urn:microsoft.com/office/officeart/2005/8/layout/radial4"/>
    <dgm:cxn modelId="{9591A664-95AB-411B-8BDD-A66E56D4DE78}" srcId="{11DA16C6-8CAF-4FBB-83BD-0F15D2F74F48}" destId="{95B85839-953C-4107-8C12-B28A5A3F45EC}" srcOrd="0" destOrd="0" parTransId="{4FC53550-D4E3-497F-A27C-29619A2A0178}" sibTransId="{4ABFBB04-DBE4-4BE3-B5E8-432C6AEBDAEB}"/>
    <dgm:cxn modelId="{A0C3F366-7F65-470B-890E-C95A9950A25C}" srcId="{11DA16C6-8CAF-4FBB-83BD-0F15D2F74F48}" destId="{6310FD69-D567-4069-9125-5C89D7D0366C}" srcOrd="2" destOrd="0" parTransId="{2CF35C61-DF83-42FC-A7DB-6665A823676E}" sibTransId="{8CF377A4-44DD-4AAC-839C-1C1D99FDCD61}"/>
    <dgm:cxn modelId="{1DC4AA6E-4FBB-45FD-B7E3-8ADF4F407287}" srcId="{1B0F1112-1AD7-4AA4-9A3A-6A2F46283F61}" destId="{11DA16C6-8CAF-4FBB-83BD-0F15D2F74F48}" srcOrd="0" destOrd="0" parTransId="{A1BAD192-7F9E-4506-A9B5-420438854D09}" sibTransId="{6696F078-C7FA-4086-9084-D1C94F161CC1}"/>
    <dgm:cxn modelId="{F50584A2-BECA-42DC-9319-1166FFACBF4C}" type="presOf" srcId="{E09173DF-6089-43BE-9D41-76A8961283CB}" destId="{5587016C-A0FA-4F4B-A93A-619E3C6DAE9A}" srcOrd="0" destOrd="0" presId="urn:microsoft.com/office/officeart/2005/8/layout/radial4"/>
    <dgm:cxn modelId="{728DFCBA-559F-4E74-96AE-7A05CF9DEF65}" type="presOf" srcId="{C861C673-5748-4D4B-B601-7AB8AA43D86E}" destId="{284CB80C-4A81-4C68-A0A3-0C7778EF5784}" srcOrd="0" destOrd="0" presId="urn:microsoft.com/office/officeart/2005/8/layout/radial4"/>
    <dgm:cxn modelId="{B045261B-3FC5-4798-ACC5-A4EFA8749840}" srcId="{11DA16C6-8CAF-4FBB-83BD-0F15D2F74F48}" destId="{CA688DA4-D576-48DF-AF56-84A20CF08864}" srcOrd="1" destOrd="0" parTransId="{227D0F75-A85E-48A0-923F-CAE2CEE8302B}" sibTransId="{6A5E5253-4F22-4BE9-A205-8C9003A8F134}"/>
    <dgm:cxn modelId="{579C4699-B5C2-481A-A1EF-6E92DA4549D5}" type="presOf" srcId="{1B0F1112-1AD7-4AA4-9A3A-6A2F46283F61}" destId="{93BA61E7-081F-4ED9-B60A-AB980AC9A010}" srcOrd="0" destOrd="0" presId="urn:microsoft.com/office/officeart/2005/8/layout/radial4"/>
    <dgm:cxn modelId="{DB38EC61-5E8E-4B76-A3F5-E2EB5BDBDE46}" srcId="{11DA16C6-8CAF-4FBB-83BD-0F15D2F74F48}" destId="{430A538F-CF64-44DA-AB72-CDA9AD20CE83}" srcOrd="3" destOrd="0" parTransId="{89AB0748-28A5-4AA6-88C2-5A2F850CBA47}" sibTransId="{32EE2660-A159-4091-8FA4-7B355AC09DEC}"/>
    <dgm:cxn modelId="{5AE93EF6-AA26-40F2-82CD-0D171A34ABA3}" srcId="{11DA16C6-8CAF-4FBB-83BD-0F15D2F74F48}" destId="{6C20EE09-CEB3-4120-A2AE-760EB636D2A3}" srcOrd="4" destOrd="0" parTransId="{E09173DF-6089-43BE-9D41-76A8961283CB}" sibTransId="{4E95A4F1-B309-4574-A763-F450CA351982}"/>
    <dgm:cxn modelId="{C1B487BB-B4E0-4E5B-BCEC-686F78885C55}" type="presOf" srcId="{2CF35C61-DF83-42FC-A7DB-6665A823676E}" destId="{EA842F94-5DAB-40BA-A137-4DDCD4A7DE5B}" srcOrd="0" destOrd="0" presId="urn:microsoft.com/office/officeart/2005/8/layout/radial4"/>
    <dgm:cxn modelId="{A2FE4574-F8B3-4E6D-B3DD-C718BA6773D1}" type="presOf" srcId="{4FC53550-D4E3-497F-A27C-29619A2A0178}" destId="{1B17F103-9216-4974-BE9E-F576C0AB9A07}" srcOrd="0" destOrd="0" presId="urn:microsoft.com/office/officeart/2005/8/layout/radial4"/>
    <dgm:cxn modelId="{2F94E740-0BFA-4DF0-8C09-A6437C66ED56}" type="presParOf" srcId="{93BA61E7-081F-4ED9-B60A-AB980AC9A010}" destId="{A38A603F-EC40-41E4-BA70-D5C5F8781BC3}" srcOrd="0" destOrd="0" presId="urn:microsoft.com/office/officeart/2005/8/layout/radial4"/>
    <dgm:cxn modelId="{B8439A57-CAE3-41EF-A78F-C6A37C13BD87}" type="presParOf" srcId="{93BA61E7-081F-4ED9-B60A-AB980AC9A010}" destId="{1B17F103-9216-4974-BE9E-F576C0AB9A07}" srcOrd="1" destOrd="0" presId="urn:microsoft.com/office/officeart/2005/8/layout/radial4"/>
    <dgm:cxn modelId="{6E5BE31F-FF78-4D0F-BEFC-68EF4281B80F}" type="presParOf" srcId="{93BA61E7-081F-4ED9-B60A-AB980AC9A010}" destId="{DBDFA7ED-47C4-4DAE-BCB0-FDCE24E0A939}" srcOrd="2" destOrd="0" presId="urn:microsoft.com/office/officeart/2005/8/layout/radial4"/>
    <dgm:cxn modelId="{FEFA30BD-725B-4BB4-A474-E4B567B2494C}" type="presParOf" srcId="{93BA61E7-081F-4ED9-B60A-AB980AC9A010}" destId="{FDD76D25-2A08-46FF-8C07-2877A0C9FB2D}" srcOrd="3" destOrd="0" presId="urn:microsoft.com/office/officeart/2005/8/layout/radial4"/>
    <dgm:cxn modelId="{D652E03D-2CAE-4948-A4FF-1238EA26F20E}" type="presParOf" srcId="{93BA61E7-081F-4ED9-B60A-AB980AC9A010}" destId="{B8B915FF-FAD2-4327-A8E8-FB9B137542A2}" srcOrd="4" destOrd="0" presId="urn:microsoft.com/office/officeart/2005/8/layout/radial4"/>
    <dgm:cxn modelId="{032B96EF-4AB3-4A3D-A7A7-B0B48707FB8C}" type="presParOf" srcId="{93BA61E7-081F-4ED9-B60A-AB980AC9A010}" destId="{EA842F94-5DAB-40BA-A137-4DDCD4A7DE5B}" srcOrd="5" destOrd="0" presId="urn:microsoft.com/office/officeart/2005/8/layout/radial4"/>
    <dgm:cxn modelId="{FFA81FFD-63BC-4046-8E78-B766D4D121E2}" type="presParOf" srcId="{93BA61E7-081F-4ED9-B60A-AB980AC9A010}" destId="{A39EC9E4-4DCD-4C5C-B3E7-3180A7E676BC}" srcOrd="6" destOrd="0" presId="urn:microsoft.com/office/officeart/2005/8/layout/radial4"/>
    <dgm:cxn modelId="{AE653475-0967-4F3F-9161-FF9494EB8FBF}" type="presParOf" srcId="{93BA61E7-081F-4ED9-B60A-AB980AC9A010}" destId="{FBD8A9BB-6C42-4425-B777-7048E4BC7509}" srcOrd="7" destOrd="0" presId="urn:microsoft.com/office/officeart/2005/8/layout/radial4"/>
    <dgm:cxn modelId="{221B8DA4-3ADC-48BD-B853-56C898B1F80A}" type="presParOf" srcId="{93BA61E7-081F-4ED9-B60A-AB980AC9A010}" destId="{9BBD46BF-6C10-4C41-9833-659933681F6E}" srcOrd="8" destOrd="0" presId="urn:microsoft.com/office/officeart/2005/8/layout/radial4"/>
    <dgm:cxn modelId="{329F484A-DB22-4277-9225-6866880957A4}" type="presParOf" srcId="{93BA61E7-081F-4ED9-B60A-AB980AC9A010}" destId="{5587016C-A0FA-4F4B-A93A-619E3C6DAE9A}" srcOrd="9" destOrd="0" presId="urn:microsoft.com/office/officeart/2005/8/layout/radial4"/>
    <dgm:cxn modelId="{28F61EA5-A474-46A0-8314-182EB8264325}" type="presParOf" srcId="{93BA61E7-081F-4ED9-B60A-AB980AC9A010}" destId="{1A97BD5D-D88B-4BDF-9C04-9A8FDBA87F2E}" srcOrd="10" destOrd="0" presId="urn:microsoft.com/office/officeart/2005/8/layout/radial4"/>
    <dgm:cxn modelId="{21E8B4B7-F908-49AB-BDD3-8B495A71A8CD}" type="presParOf" srcId="{93BA61E7-081F-4ED9-B60A-AB980AC9A010}" destId="{284CB80C-4A81-4C68-A0A3-0C7778EF5784}" srcOrd="11" destOrd="0" presId="urn:microsoft.com/office/officeart/2005/8/layout/radial4"/>
    <dgm:cxn modelId="{24C67001-6E94-4AD5-ABF2-838ABE7B59B8}" type="presParOf" srcId="{93BA61E7-081F-4ED9-B60A-AB980AC9A010}" destId="{8EC7C03A-703D-4B14-80CF-03DA2C962947}" srcOrd="12" destOrd="0" presId="urn:microsoft.com/office/officeart/2005/8/layout/radial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0E2CB039-CC31-48A4-8156-6B36281AE8EC}" type="doc">
      <dgm:prSet loTypeId="urn:microsoft.com/office/officeart/2008/layout/HorizontalMultiLevelHierarchy" loCatId="hierarchy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00360BBF-6709-42DA-A6DE-B8193ABE792F}">
      <dgm:prSet phldrT="[Text]" custT="1"/>
      <dgm:spPr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65530">
              <a:srgbClr val="D6E4FF"/>
            </a:gs>
            <a:gs pos="10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</a:gradFill>
      </dgm:spPr>
      <dgm:t>
        <a:bodyPr vert="vert"/>
        <a:lstStyle/>
        <a:p>
          <a:r>
            <a:rPr lang="sr-Cyrl-RS" sz="2400" dirty="0">
              <a:latin typeface="Times New Roman" panose="02020603050405020304" pitchFamily="18" charset="0"/>
              <a:cs typeface="Times New Roman" panose="02020603050405020304" pitchFamily="18" charset="0"/>
            </a:rPr>
            <a:t>На основу чега се доноси буџет</a:t>
          </a:r>
          <a:r>
            <a:rPr lang="en-US" sz="2400" dirty="0"/>
            <a:t>? </a:t>
          </a:r>
        </a:p>
      </dgm:t>
    </dgm:pt>
    <dgm:pt modelId="{F529A454-219A-454C-B138-14C3B361B39F}" type="parTrans" cxnId="{CFDBCFE1-4797-458E-A0CF-256D1699DCBD}">
      <dgm:prSet/>
      <dgm:spPr/>
      <dgm:t>
        <a:bodyPr/>
        <a:lstStyle/>
        <a:p>
          <a:endParaRPr lang="en-US"/>
        </a:p>
      </dgm:t>
    </dgm:pt>
    <dgm:pt modelId="{B5AC9C0B-1D20-4957-A866-89ED18231A73}" type="sibTrans" cxnId="{CFDBCFE1-4797-458E-A0CF-256D1699DCBD}">
      <dgm:prSet/>
      <dgm:spPr/>
      <dgm:t>
        <a:bodyPr/>
        <a:lstStyle/>
        <a:p>
          <a:endParaRPr lang="en-US"/>
        </a:p>
      </dgm:t>
    </dgm:pt>
    <dgm:pt modelId="{0150A799-C83B-499D-BB9F-10C758CEFD9B}">
      <dgm:prSet phldrT="[Text]" custT="1"/>
      <dgm:spPr/>
      <dgm:t>
        <a:bodyPr anchor="t"/>
        <a:lstStyle/>
        <a:p>
          <a:pPr algn="l"/>
          <a:r>
            <a:rPr lang="sr-Cyrl-RS" sz="1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Закони и прописи:</a:t>
          </a:r>
        </a:p>
        <a:p>
          <a:pPr algn="l"/>
          <a:r>
            <a:rPr lang="sr-Cyrl-RS" sz="1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Закон о финансирању локалне самоуправе,</a:t>
          </a:r>
          <a:endParaRPr lang="sr-Latn-RS" sz="14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algn="l"/>
          <a:r>
            <a:rPr lang="sr-Cyrl-RS" sz="1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Закон о буџетском систему,</a:t>
          </a:r>
          <a:endParaRPr lang="sr-Latn-RS" sz="14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algn="l"/>
          <a:r>
            <a:rPr lang="sr-Cyrl-RS" sz="1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Закон о локалној самоуправи, </a:t>
          </a:r>
          <a:r>
            <a:rPr lang="sr-Cyrl-RS" sz="14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и др.,</a:t>
          </a:r>
          <a:endParaRPr lang="sr-Latn-RS" sz="14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algn="l"/>
          <a:r>
            <a:rPr lang="sr-Cyrl-RS" sz="1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Упутство </a:t>
          </a:r>
          <a:r>
            <a:rPr lang="sr-Cyrl-RS" sz="14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за припрему буџета градских општина за 2026. годину од Министарства финансија као и</a:t>
          </a:r>
          <a:r>
            <a:rPr lang="en-US" sz="14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sr-Cyrl-RS" sz="14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Упутство за припрему буџета градских општина за 2026. годину од  Градске управе Града Београда – Секреатријата за финансије и </a:t>
          </a:r>
          <a:r>
            <a:rPr lang="sr-Cyrl-RS" sz="1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др.</a:t>
          </a:r>
        </a:p>
      </dgm:t>
    </dgm:pt>
    <dgm:pt modelId="{F2167233-387A-4C2A-92FA-201B800AF2E5}" type="parTrans" cxnId="{2258ECB3-705E-4310-8AB9-ADAE767310BF}">
      <dgm:prSet/>
      <dgm:spPr/>
      <dgm:t>
        <a:bodyPr/>
        <a:lstStyle/>
        <a:p>
          <a:endParaRPr lang="en-US"/>
        </a:p>
      </dgm:t>
    </dgm:pt>
    <dgm:pt modelId="{C4F81D71-55D6-477B-91FF-B7E8CDA27FA4}" type="sibTrans" cxnId="{2258ECB3-705E-4310-8AB9-ADAE767310BF}">
      <dgm:prSet/>
      <dgm:spPr/>
      <dgm:t>
        <a:bodyPr/>
        <a:lstStyle/>
        <a:p>
          <a:endParaRPr lang="en-US"/>
        </a:p>
      </dgm:t>
    </dgm:pt>
    <dgm:pt modelId="{DA59984A-EA45-43D5-8622-7135015E39DC}">
      <dgm:prSet phldrT="[Text]" custT="1"/>
      <dgm:spPr/>
      <dgm:t>
        <a:bodyPr/>
        <a:lstStyle/>
        <a:p>
          <a:pPr algn="l"/>
          <a:r>
            <a:rPr lang="sr-Cyrl-RS" sz="1400" dirty="0">
              <a:latin typeface="Times New Roman" panose="02020603050405020304" pitchFamily="18" charset="0"/>
              <a:cs typeface="Times New Roman" panose="02020603050405020304" pitchFamily="18" charset="0"/>
            </a:rPr>
            <a:t>Стратешки документи:</a:t>
          </a:r>
        </a:p>
        <a:p>
          <a:pPr algn="l"/>
          <a:r>
            <a:rPr lang="sr-Cyrl-RS" sz="1400" dirty="0">
              <a:latin typeface="Times New Roman" panose="02020603050405020304" pitchFamily="18" charset="0"/>
              <a:cs typeface="Times New Roman" panose="02020603050405020304" pitchFamily="18" charset="0"/>
            </a:rPr>
            <a:t>Стратегија развоја</a:t>
          </a:r>
          <a:endParaRPr lang="sr-Latn-RS" sz="1400" dirty="0">
            <a:solidFill>
              <a:srgbClr val="FF000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algn="l"/>
          <a:r>
            <a:rPr lang="sr-Cyrl-RS" sz="1400" dirty="0">
              <a:latin typeface="Times New Roman" panose="02020603050405020304" pitchFamily="18" charset="0"/>
              <a:cs typeface="Times New Roman" panose="02020603050405020304" pitchFamily="18" charset="0"/>
            </a:rPr>
            <a:t>Акциони планови за поједине области</a:t>
          </a:r>
          <a:endParaRPr lang="en-US" sz="14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346E9DC4-0947-473F-AED9-9AECED92978F}" type="parTrans" cxnId="{5CB019DC-D02B-4F72-8799-DCEC8949294E}">
      <dgm:prSet/>
      <dgm:spPr/>
      <dgm:t>
        <a:bodyPr/>
        <a:lstStyle/>
        <a:p>
          <a:endParaRPr lang="en-US"/>
        </a:p>
      </dgm:t>
    </dgm:pt>
    <dgm:pt modelId="{518CC24E-4035-4B8A-A82C-EA8D78A041FF}" type="sibTrans" cxnId="{5CB019DC-D02B-4F72-8799-DCEC8949294E}">
      <dgm:prSet/>
      <dgm:spPr/>
      <dgm:t>
        <a:bodyPr/>
        <a:lstStyle/>
        <a:p>
          <a:endParaRPr lang="en-US"/>
        </a:p>
      </dgm:t>
    </dgm:pt>
    <dgm:pt modelId="{12F72430-90C8-46E7-9363-A8933111BAFD}">
      <dgm:prSet phldrT="[Text]" custT="1"/>
      <dgm:spPr/>
      <dgm:t>
        <a:bodyPr/>
        <a:lstStyle/>
        <a:p>
          <a:pPr algn="l"/>
          <a:r>
            <a:rPr lang="sr-Cyrl-RS" sz="1400" dirty="0">
              <a:latin typeface="Times New Roman" panose="02020603050405020304" pitchFamily="18" charset="0"/>
              <a:cs typeface="Times New Roman" panose="02020603050405020304" pitchFamily="18" charset="0"/>
            </a:rPr>
            <a:t>Потребе буџетских корисника</a:t>
          </a:r>
          <a:endParaRPr lang="en-US" sz="14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9324F21A-CF22-404B-991C-F0FAD04F1E1A}" type="parTrans" cxnId="{4EE02A3D-8F83-4292-A026-1515ED03FF36}">
      <dgm:prSet/>
      <dgm:spPr/>
      <dgm:t>
        <a:bodyPr/>
        <a:lstStyle/>
        <a:p>
          <a:endParaRPr lang="en-US"/>
        </a:p>
      </dgm:t>
    </dgm:pt>
    <dgm:pt modelId="{DF00040C-AB67-4D43-B520-7E02E511DCB9}" type="sibTrans" cxnId="{4EE02A3D-8F83-4292-A026-1515ED03FF36}">
      <dgm:prSet/>
      <dgm:spPr/>
      <dgm:t>
        <a:bodyPr/>
        <a:lstStyle/>
        <a:p>
          <a:endParaRPr lang="en-US"/>
        </a:p>
      </dgm:t>
    </dgm:pt>
    <dgm:pt modelId="{CACC7C31-0A19-4B77-8109-9AAB9EC25D20}">
      <dgm:prSet phldrT="[Text]" custT="1"/>
      <dgm:spPr/>
      <dgm:t>
        <a:bodyPr/>
        <a:lstStyle/>
        <a:p>
          <a:pPr algn="l"/>
          <a:r>
            <a:rPr lang="sr-Cyrl-RS" sz="1400" dirty="0">
              <a:latin typeface="Times New Roman" panose="02020603050405020304" pitchFamily="18" charset="0"/>
              <a:cs typeface="Times New Roman" panose="02020603050405020304" pitchFamily="18" charset="0"/>
            </a:rPr>
            <a:t>Започети пројекти из ранијих година</a:t>
          </a:r>
          <a:endParaRPr lang="en-US" sz="14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F68F9F1A-A0AC-4627-BB76-A21CB9C16ACA}" type="parTrans" cxnId="{C3F3E9EA-BE7C-42FA-A974-B6909D195A40}">
      <dgm:prSet/>
      <dgm:spPr/>
      <dgm:t>
        <a:bodyPr/>
        <a:lstStyle/>
        <a:p>
          <a:endParaRPr lang="en-US"/>
        </a:p>
      </dgm:t>
    </dgm:pt>
    <dgm:pt modelId="{D22C3584-0D16-4A12-B343-F9C335256014}" type="sibTrans" cxnId="{C3F3E9EA-BE7C-42FA-A974-B6909D195A40}">
      <dgm:prSet/>
      <dgm:spPr/>
      <dgm:t>
        <a:bodyPr/>
        <a:lstStyle/>
        <a:p>
          <a:endParaRPr lang="en-US"/>
        </a:p>
      </dgm:t>
    </dgm:pt>
    <dgm:pt modelId="{24C9F698-7D4E-4709-8117-FB7CF1BB6ECA}">
      <dgm:prSet phldrT="[Text]" custT="1"/>
      <dgm:spPr/>
      <dgm:t>
        <a:bodyPr/>
        <a:lstStyle/>
        <a:p>
          <a:pPr algn="l"/>
          <a:r>
            <a:rPr lang="sr-Cyrl-RS" sz="1400" dirty="0">
              <a:latin typeface="Times New Roman" panose="02020603050405020304" pitchFamily="18" charset="0"/>
              <a:cs typeface="Times New Roman" panose="02020603050405020304" pitchFamily="18" charset="0"/>
            </a:rPr>
            <a:t>Остварење </a:t>
          </a:r>
          <a:r>
            <a:rPr lang="sr-Cyrl-RS" sz="14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буџета из претходне године</a:t>
          </a:r>
          <a:endParaRPr lang="en-US" sz="14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B764CED6-B38C-4590-855F-1F4460EB1A27}" type="parTrans" cxnId="{04C92B63-107A-49B7-9300-E9098DE5DF6A}">
      <dgm:prSet/>
      <dgm:spPr/>
      <dgm:t>
        <a:bodyPr/>
        <a:lstStyle/>
        <a:p>
          <a:endParaRPr lang="en-US"/>
        </a:p>
      </dgm:t>
    </dgm:pt>
    <dgm:pt modelId="{F823D820-3815-46B0-8D53-E3C09C351FFB}" type="sibTrans" cxnId="{04C92B63-107A-49B7-9300-E9098DE5DF6A}">
      <dgm:prSet/>
      <dgm:spPr/>
      <dgm:t>
        <a:bodyPr/>
        <a:lstStyle/>
        <a:p>
          <a:endParaRPr lang="en-US"/>
        </a:p>
      </dgm:t>
    </dgm:pt>
    <dgm:pt modelId="{25DAE38A-FD8C-46C3-B34D-A50FB369E7DF}" type="pres">
      <dgm:prSet presAssocID="{0E2CB039-CC31-48A4-8156-6B36281AE8EC}" presName="Name0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CB26C9DD-3124-450D-81B6-4B010B30C520}" type="pres">
      <dgm:prSet presAssocID="{00360BBF-6709-42DA-A6DE-B8193ABE792F}" presName="root1" presStyleCnt="0"/>
      <dgm:spPr/>
    </dgm:pt>
    <dgm:pt modelId="{D1C52863-34A6-4E04-9740-6E0567681A8F}" type="pres">
      <dgm:prSet presAssocID="{00360BBF-6709-42DA-A6DE-B8193ABE792F}" presName="LevelOneTextNode" presStyleLbl="node0" presStyleIdx="0" presStyleCnt="1" custScaleX="183914" custScaleY="90176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CFBE3A7D-7CD3-413D-AA64-9100FA79E8D0}" type="pres">
      <dgm:prSet presAssocID="{00360BBF-6709-42DA-A6DE-B8193ABE792F}" presName="level2hierChild" presStyleCnt="0"/>
      <dgm:spPr/>
    </dgm:pt>
    <dgm:pt modelId="{25CF5DCC-0AE9-4D09-ABC1-8BE4D97FDFCB}" type="pres">
      <dgm:prSet presAssocID="{F2167233-387A-4C2A-92FA-201B800AF2E5}" presName="conn2-1" presStyleLbl="parChTrans1D2" presStyleIdx="0" presStyleCnt="5"/>
      <dgm:spPr/>
      <dgm:t>
        <a:bodyPr/>
        <a:lstStyle/>
        <a:p>
          <a:endParaRPr lang="en-US"/>
        </a:p>
      </dgm:t>
    </dgm:pt>
    <dgm:pt modelId="{61AA8207-A6A4-4905-9FD1-93C90724B340}" type="pres">
      <dgm:prSet presAssocID="{F2167233-387A-4C2A-92FA-201B800AF2E5}" presName="connTx" presStyleLbl="parChTrans1D2" presStyleIdx="0" presStyleCnt="5"/>
      <dgm:spPr/>
      <dgm:t>
        <a:bodyPr/>
        <a:lstStyle/>
        <a:p>
          <a:endParaRPr lang="en-US"/>
        </a:p>
      </dgm:t>
    </dgm:pt>
    <dgm:pt modelId="{E4E2AF43-D45C-43E2-8E5A-8B4F8328AA50}" type="pres">
      <dgm:prSet presAssocID="{0150A799-C83B-499D-BB9F-10C758CEFD9B}" presName="root2" presStyleCnt="0"/>
      <dgm:spPr/>
    </dgm:pt>
    <dgm:pt modelId="{AD67EDBF-32B4-495C-A262-4812FBE80932}" type="pres">
      <dgm:prSet presAssocID="{0150A799-C83B-499D-BB9F-10C758CEFD9B}" presName="LevelTwoTextNode" presStyleLbl="node2" presStyleIdx="0" presStyleCnt="5" custScaleX="189790" custScaleY="230123" custLinFactNeighborX="924" custLinFactNeighborY="6005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BD88E36A-E711-4840-AED6-01651340FCD0}" type="pres">
      <dgm:prSet presAssocID="{0150A799-C83B-499D-BB9F-10C758CEFD9B}" presName="level3hierChild" presStyleCnt="0"/>
      <dgm:spPr/>
    </dgm:pt>
    <dgm:pt modelId="{F1903401-CDA9-4777-A04C-F19A89F110A0}" type="pres">
      <dgm:prSet presAssocID="{346E9DC4-0947-473F-AED9-9AECED92978F}" presName="conn2-1" presStyleLbl="parChTrans1D2" presStyleIdx="1" presStyleCnt="5"/>
      <dgm:spPr/>
      <dgm:t>
        <a:bodyPr/>
        <a:lstStyle/>
        <a:p>
          <a:endParaRPr lang="en-US"/>
        </a:p>
      </dgm:t>
    </dgm:pt>
    <dgm:pt modelId="{D23E054D-0742-441B-9D09-9EB576968A6E}" type="pres">
      <dgm:prSet presAssocID="{346E9DC4-0947-473F-AED9-9AECED92978F}" presName="connTx" presStyleLbl="parChTrans1D2" presStyleIdx="1" presStyleCnt="5"/>
      <dgm:spPr/>
      <dgm:t>
        <a:bodyPr/>
        <a:lstStyle/>
        <a:p>
          <a:endParaRPr lang="en-US"/>
        </a:p>
      </dgm:t>
    </dgm:pt>
    <dgm:pt modelId="{145ADC9F-A830-493F-9981-28A949B5D57E}" type="pres">
      <dgm:prSet presAssocID="{DA59984A-EA45-43D5-8622-7135015E39DC}" presName="root2" presStyleCnt="0"/>
      <dgm:spPr/>
    </dgm:pt>
    <dgm:pt modelId="{A288E7CD-845A-4B30-8D9E-0FCFF4059FF8}" type="pres">
      <dgm:prSet presAssocID="{DA59984A-EA45-43D5-8622-7135015E39DC}" presName="LevelTwoTextNode" presStyleLbl="node2" presStyleIdx="1" presStyleCnt="5" custScaleX="188329" custScaleY="9538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8AF56EA1-EF0C-41F7-A64B-4E0DC746E609}" type="pres">
      <dgm:prSet presAssocID="{DA59984A-EA45-43D5-8622-7135015E39DC}" presName="level3hierChild" presStyleCnt="0"/>
      <dgm:spPr/>
    </dgm:pt>
    <dgm:pt modelId="{531482B3-13DA-4E77-8EF9-7A508768A321}" type="pres">
      <dgm:prSet presAssocID="{9324F21A-CF22-404B-991C-F0FAD04F1E1A}" presName="conn2-1" presStyleLbl="parChTrans1D2" presStyleIdx="2" presStyleCnt="5"/>
      <dgm:spPr/>
      <dgm:t>
        <a:bodyPr/>
        <a:lstStyle/>
        <a:p>
          <a:endParaRPr lang="en-US"/>
        </a:p>
      </dgm:t>
    </dgm:pt>
    <dgm:pt modelId="{92BF821D-14E3-40BB-B3C5-212A94A9CA22}" type="pres">
      <dgm:prSet presAssocID="{9324F21A-CF22-404B-991C-F0FAD04F1E1A}" presName="connTx" presStyleLbl="parChTrans1D2" presStyleIdx="2" presStyleCnt="5"/>
      <dgm:spPr/>
      <dgm:t>
        <a:bodyPr/>
        <a:lstStyle/>
        <a:p>
          <a:endParaRPr lang="en-US"/>
        </a:p>
      </dgm:t>
    </dgm:pt>
    <dgm:pt modelId="{CB322892-7746-46FA-9A5A-A13AAAB16AEB}" type="pres">
      <dgm:prSet presAssocID="{12F72430-90C8-46E7-9363-A8933111BAFD}" presName="root2" presStyleCnt="0"/>
      <dgm:spPr/>
    </dgm:pt>
    <dgm:pt modelId="{573F9BF2-AC82-43FC-A361-118085DB3D65}" type="pres">
      <dgm:prSet presAssocID="{12F72430-90C8-46E7-9363-A8933111BAFD}" presName="LevelTwoTextNode" presStyleLbl="node2" presStyleIdx="2" presStyleCnt="5" custScaleX="188642" custScaleY="48152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83F1B72F-BD92-4E4B-8B73-2DBC7440818F}" type="pres">
      <dgm:prSet presAssocID="{12F72430-90C8-46E7-9363-A8933111BAFD}" presName="level3hierChild" presStyleCnt="0"/>
      <dgm:spPr/>
    </dgm:pt>
    <dgm:pt modelId="{EE8B77DA-77C5-46AD-80A2-BD307CFE9F0A}" type="pres">
      <dgm:prSet presAssocID="{F68F9F1A-A0AC-4627-BB76-A21CB9C16ACA}" presName="conn2-1" presStyleLbl="parChTrans1D2" presStyleIdx="3" presStyleCnt="5"/>
      <dgm:spPr/>
      <dgm:t>
        <a:bodyPr/>
        <a:lstStyle/>
        <a:p>
          <a:endParaRPr lang="en-US"/>
        </a:p>
      </dgm:t>
    </dgm:pt>
    <dgm:pt modelId="{7E8E6685-0078-4B86-BC52-3A0FBAF76686}" type="pres">
      <dgm:prSet presAssocID="{F68F9F1A-A0AC-4627-BB76-A21CB9C16ACA}" presName="connTx" presStyleLbl="parChTrans1D2" presStyleIdx="3" presStyleCnt="5"/>
      <dgm:spPr/>
      <dgm:t>
        <a:bodyPr/>
        <a:lstStyle/>
        <a:p>
          <a:endParaRPr lang="en-US"/>
        </a:p>
      </dgm:t>
    </dgm:pt>
    <dgm:pt modelId="{4C9B0C12-D40F-4085-B321-C72DDFDB9D14}" type="pres">
      <dgm:prSet presAssocID="{CACC7C31-0A19-4B77-8109-9AAB9EC25D20}" presName="root2" presStyleCnt="0"/>
      <dgm:spPr/>
    </dgm:pt>
    <dgm:pt modelId="{B2DE3A8A-BA09-499F-9C72-0630724E4538}" type="pres">
      <dgm:prSet presAssocID="{CACC7C31-0A19-4B77-8109-9AAB9EC25D20}" presName="LevelTwoTextNode" presStyleLbl="node2" presStyleIdx="3" presStyleCnt="5" custScaleX="188676" custScaleY="48056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225055FE-8B42-4143-ADD3-8E6B554691DD}" type="pres">
      <dgm:prSet presAssocID="{CACC7C31-0A19-4B77-8109-9AAB9EC25D20}" presName="level3hierChild" presStyleCnt="0"/>
      <dgm:spPr/>
    </dgm:pt>
    <dgm:pt modelId="{69201674-1235-4FA7-9CBC-B675F6713E38}" type="pres">
      <dgm:prSet presAssocID="{B764CED6-B38C-4590-855F-1F4460EB1A27}" presName="conn2-1" presStyleLbl="parChTrans1D2" presStyleIdx="4" presStyleCnt="5"/>
      <dgm:spPr/>
      <dgm:t>
        <a:bodyPr/>
        <a:lstStyle/>
        <a:p>
          <a:endParaRPr lang="en-US"/>
        </a:p>
      </dgm:t>
    </dgm:pt>
    <dgm:pt modelId="{EE9BE54A-48D2-43A6-AD4C-394C0EDDA292}" type="pres">
      <dgm:prSet presAssocID="{B764CED6-B38C-4590-855F-1F4460EB1A27}" presName="connTx" presStyleLbl="parChTrans1D2" presStyleIdx="4" presStyleCnt="5"/>
      <dgm:spPr/>
      <dgm:t>
        <a:bodyPr/>
        <a:lstStyle/>
        <a:p>
          <a:endParaRPr lang="en-US"/>
        </a:p>
      </dgm:t>
    </dgm:pt>
    <dgm:pt modelId="{991F253B-0E4F-40EA-A604-E0113D6B712C}" type="pres">
      <dgm:prSet presAssocID="{24C9F698-7D4E-4709-8117-FB7CF1BB6ECA}" presName="root2" presStyleCnt="0"/>
      <dgm:spPr/>
    </dgm:pt>
    <dgm:pt modelId="{94F14A6F-3CD0-4A17-88D3-6F4D0EB2D4E6}" type="pres">
      <dgm:prSet presAssocID="{24C9F698-7D4E-4709-8117-FB7CF1BB6ECA}" presName="LevelTwoTextNode" presStyleLbl="node2" presStyleIdx="4" presStyleCnt="5" custScaleX="189623" custScaleY="4976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29A4DBB5-5792-469E-B23C-2F896481FC4D}" type="pres">
      <dgm:prSet presAssocID="{24C9F698-7D4E-4709-8117-FB7CF1BB6ECA}" presName="level3hierChild" presStyleCnt="0"/>
      <dgm:spPr/>
    </dgm:pt>
  </dgm:ptLst>
  <dgm:cxnLst>
    <dgm:cxn modelId="{40388A68-B94C-4A35-8C64-05C5C0A60913}" type="presOf" srcId="{F2167233-387A-4C2A-92FA-201B800AF2E5}" destId="{61AA8207-A6A4-4905-9FD1-93C90724B340}" srcOrd="1" destOrd="0" presId="urn:microsoft.com/office/officeart/2008/layout/HorizontalMultiLevelHierarchy"/>
    <dgm:cxn modelId="{EBEF4ADE-627A-4970-BBED-45B55431C879}" type="presOf" srcId="{F68F9F1A-A0AC-4627-BB76-A21CB9C16ACA}" destId="{EE8B77DA-77C5-46AD-80A2-BD307CFE9F0A}" srcOrd="0" destOrd="0" presId="urn:microsoft.com/office/officeart/2008/layout/HorizontalMultiLevelHierarchy"/>
    <dgm:cxn modelId="{296FDAD7-32B9-4AA6-AB43-27535B1CEDA1}" type="presOf" srcId="{B764CED6-B38C-4590-855F-1F4460EB1A27}" destId="{EE9BE54A-48D2-43A6-AD4C-394C0EDDA292}" srcOrd="1" destOrd="0" presId="urn:microsoft.com/office/officeart/2008/layout/HorizontalMultiLevelHierarchy"/>
    <dgm:cxn modelId="{2258ECB3-705E-4310-8AB9-ADAE767310BF}" srcId="{00360BBF-6709-42DA-A6DE-B8193ABE792F}" destId="{0150A799-C83B-499D-BB9F-10C758CEFD9B}" srcOrd="0" destOrd="0" parTransId="{F2167233-387A-4C2A-92FA-201B800AF2E5}" sibTransId="{C4F81D71-55D6-477B-91FF-B7E8CDA27FA4}"/>
    <dgm:cxn modelId="{D638D777-8D10-48F2-B9D8-6C3134F26FF3}" type="presOf" srcId="{00360BBF-6709-42DA-A6DE-B8193ABE792F}" destId="{D1C52863-34A6-4E04-9740-6E0567681A8F}" srcOrd="0" destOrd="0" presId="urn:microsoft.com/office/officeart/2008/layout/HorizontalMultiLevelHierarchy"/>
    <dgm:cxn modelId="{9435DEE7-B833-45BD-8BAB-C370E3ADA3A3}" type="presOf" srcId="{F2167233-387A-4C2A-92FA-201B800AF2E5}" destId="{25CF5DCC-0AE9-4D09-ABC1-8BE4D97FDFCB}" srcOrd="0" destOrd="0" presId="urn:microsoft.com/office/officeart/2008/layout/HorizontalMultiLevelHierarchy"/>
    <dgm:cxn modelId="{54DF95BD-B55C-478B-B176-94F45C467DEA}" type="presOf" srcId="{24C9F698-7D4E-4709-8117-FB7CF1BB6ECA}" destId="{94F14A6F-3CD0-4A17-88D3-6F4D0EB2D4E6}" srcOrd="0" destOrd="0" presId="urn:microsoft.com/office/officeart/2008/layout/HorizontalMultiLevelHierarchy"/>
    <dgm:cxn modelId="{04C92B63-107A-49B7-9300-E9098DE5DF6A}" srcId="{00360BBF-6709-42DA-A6DE-B8193ABE792F}" destId="{24C9F698-7D4E-4709-8117-FB7CF1BB6ECA}" srcOrd="4" destOrd="0" parTransId="{B764CED6-B38C-4590-855F-1F4460EB1A27}" sibTransId="{F823D820-3815-46B0-8D53-E3C09C351FFB}"/>
    <dgm:cxn modelId="{2C85DAA3-D0FC-43CA-9B0A-F73BC8EBF88D}" type="presOf" srcId="{9324F21A-CF22-404B-991C-F0FAD04F1E1A}" destId="{92BF821D-14E3-40BB-B3C5-212A94A9CA22}" srcOrd="1" destOrd="0" presId="urn:microsoft.com/office/officeart/2008/layout/HorizontalMultiLevelHierarchy"/>
    <dgm:cxn modelId="{C39D5786-DF54-4F2D-BB08-544A5A89AC42}" type="presOf" srcId="{DA59984A-EA45-43D5-8622-7135015E39DC}" destId="{A288E7CD-845A-4B30-8D9E-0FCFF4059FF8}" srcOrd="0" destOrd="0" presId="urn:microsoft.com/office/officeart/2008/layout/HorizontalMultiLevelHierarchy"/>
    <dgm:cxn modelId="{34283C31-8592-4422-A1A3-73AB4C9D03AC}" type="presOf" srcId="{346E9DC4-0947-473F-AED9-9AECED92978F}" destId="{F1903401-CDA9-4777-A04C-F19A89F110A0}" srcOrd="0" destOrd="0" presId="urn:microsoft.com/office/officeart/2008/layout/HorizontalMultiLevelHierarchy"/>
    <dgm:cxn modelId="{4EE02A3D-8F83-4292-A026-1515ED03FF36}" srcId="{00360BBF-6709-42DA-A6DE-B8193ABE792F}" destId="{12F72430-90C8-46E7-9363-A8933111BAFD}" srcOrd="2" destOrd="0" parTransId="{9324F21A-CF22-404B-991C-F0FAD04F1E1A}" sibTransId="{DF00040C-AB67-4D43-B520-7E02E511DCB9}"/>
    <dgm:cxn modelId="{5F3E36FB-962E-4D75-AA46-DDFDEC90684F}" type="presOf" srcId="{9324F21A-CF22-404B-991C-F0FAD04F1E1A}" destId="{531482B3-13DA-4E77-8EF9-7A508768A321}" srcOrd="0" destOrd="0" presId="urn:microsoft.com/office/officeart/2008/layout/HorizontalMultiLevelHierarchy"/>
    <dgm:cxn modelId="{E5279A4E-EE6C-4FFB-B246-5E27296AFE3A}" type="presOf" srcId="{12F72430-90C8-46E7-9363-A8933111BAFD}" destId="{573F9BF2-AC82-43FC-A361-118085DB3D65}" srcOrd="0" destOrd="0" presId="urn:microsoft.com/office/officeart/2008/layout/HorizontalMultiLevelHierarchy"/>
    <dgm:cxn modelId="{E2BD27D4-DAC4-4519-8D15-C28EE4B2AB17}" type="presOf" srcId="{CACC7C31-0A19-4B77-8109-9AAB9EC25D20}" destId="{B2DE3A8A-BA09-499F-9C72-0630724E4538}" srcOrd="0" destOrd="0" presId="urn:microsoft.com/office/officeart/2008/layout/HorizontalMultiLevelHierarchy"/>
    <dgm:cxn modelId="{01BF0D4B-39BD-418F-9FD8-FA1BCFA1191B}" type="presOf" srcId="{0150A799-C83B-499D-BB9F-10C758CEFD9B}" destId="{AD67EDBF-32B4-495C-A262-4812FBE80932}" srcOrd="0" destOrd="0" presId="urn:microsoft.com/office/officeart/2008/layout/HorizontalMultiLevelHierarchy"/>
    <dgm:cxn modelId="{CFDBCFE1-4797-458E-A0CF-256D1699DCBD}" srcId="{0E2CB039-CC31-48A4-8156-6B36281AE8EC}" destId="{00360BBF-6709-42DA-A6DE-B8193ABE792F}" srcOrd="0" destOrd="0" parTransId="{F529A454-219A-454C-B138-14C3B361B39F}" sibTransId="{B5AC9C0B-1D20-4957-A866-89ED18231A73}"/>
    <dgm:cxn modelId="{5CB019DC-D02B-4F72-8799-DCEC8949294E}" srcId="{00360BBF-6709-42DA-A6DE-B8193ABE792F}" destId="{DA59984A-EA45-43D5-8622-7135015E39DC}" srcOrd="1" destOrd="0" parTransId="{346E9DC4-0947-473F-AED9-9AECED92978F}" sibTransId="{518CC24E-4035-4B8A-A82C-EA8D78A041FF}"/>
    <dgm:cxn modelId="{200F0BB4-194A-4F9E-8035-F09C349D5691}" type="presOf" srcId="{346E9DC4-0947-473F-AED9-9AECED92978F}" destId="{D23E054D-0742-441B-9D09-9EB576968A6E}" srcOrd="1" destOrd="0" presId="urn:microsoft.com/office/officeart/2008/layout/HorizontalMultiLevelHierarchy"/>
    <dgm:cxn modelId="{C3F3E9EA-BE7C-42FA-A974-B6909D195A40}" srcId="{00360BBF-6709-42DA-A6DE-B8193ABE792F}" destId="{CACC7C31-0A19-4B77-8109-9AAB9EC25D20}" srcOrd="3" destOrd="0" parTransId="{F68F9F1A-A0AC-4627-BB76-A21CB9C16ACA}" sibTransId="{D22C3584-0D16-4A12-B343-F9C335256014}"/>
    <dgm:cxn modelId="{576C8ACB-F866-4817-A9DB-50D6A32736E8}" type="presOf" srcId="{F68F9F1A-A0AC-4627-BB76-A21CB9C16ACA}" destId="{7E8E6685-0078-4B86-BC52-3A0FBAF76686}" srcOrd="1" destOrd="0" presId="urn:microsoft.com/office/officeart/2008/layout/HorizontalMultiLevelHierarchy"/>
    <dgm:cxn modelId="{95AB8CFE-8FB4-44AD-859A-6210B1783C5C}" type="presOf" srcId="{0E2CB039-CC31-48A4-8156-6B36281AE8EC}" destId="{25DAE38A-FD8C-46C3-B34D-A50FB369E7DF}" srcOrd="0" destOrd="0" presId="urn:microsoft.com/office/officeart/2008/layout/HorizontalMultiLevelHierarchy"/>
    <dgm:cxn modelId="{FB5A4DD2-91D2-40A1-813C-E41EC57616AE}" type="presOf" srcId="{B764CED6-B38C-4590-855F-1F4460EB1A27}" destId="{69201674-1235-4FA7-9CBC-B675F6713E38}" srcOrd="0" destOrd="0" presId="urn:microsoft.com/office/officeart/2008/layout/HorizontalMultiLevelHierarchy"/>
    <dgm:cxn modelId="{F43F3809-C85D-45B0-8B1F-A48A2240F7FD}" type="presParOf" srcId="{25DAE38A-FD8C-46C3-B34D-A50FB369E7DF}" destId="{CB26C9DD-3124-450D-81B6-4B010B30C520}" srcOrd="0" destOrd="0" presId="urn:microsoft.com/office/officeart/2008/layout/HorizontalMultiLevelHierarchy"/>
    <dgm:cxn modelId="{2944E46B-0331-4BCB-A798-32B203C58265}" type="presParOf" srcId="{CB26C9DD-3124-450D-81B6-4B010B30C520}" destId="{D1C52863-34A6-4E04-9740-6E0567681A8F}" srcOrd="0" destOrd="0" presId="urn:microsoft.com/office/officeart/2008/layout/HorizontalMultiLevelHierarchy"/>
    <dgm:cxn modelId="{F2729F2A-A943-4A2C-87AA-9EA209FBF982}" type="presParOf" srcId="{CB26C9DD-3124-450D-81B6-4B010B30C520}" destId="{CFBE3A7D-7CD3-413D-AA64-9100FA79E8D0}" srcOrd="1" destOrd="0" presId="urn:microsoft.com/office/officeart/2008/layout/HorizontalMultiLevelHierarchy"/>
    <dgm:cxn modelId="{BEF379DB-5DFA-4386-AFDB-5F4C6BAEF77C}" type="presParOf" srcId="{CFBE3A7D-7CD3-413D-AA64-9100FA79E8D0}" destId="{25CF5DCC-0AE9-4D09-ABC1-8BE4D97FDFCB}" srcOrd="0" destOrd="0" presId="urn:microsoft.com/office/officeart/2008/layout/HorizontalMultiLevelHierarchy"/>
    <dgm:cxn modelId="{6B6EE897-CB21-494F-A275-3F65B2330CD8}" type="presParOf" srcId="{25CF5DCC-0AE9-4D09-ABC1-8BE4D97FDFCB}" destId="{61AA8207-A6A4-4905-9FD1-93C90724B340}" srcOrd="0" destOrd="0" presId="urn:microsoft.com/office/officeart/2008/layout/HorizontalMultiLevelHierarchy"/>
    <dgm:cxn modelId="{71C16420-94D0-4C4D-8826-0C65D893AC5A}" type="presParOf" srcId="{CFBE3A7D-7CD3-413D-AA64-9100FA79E8D0}" destId="{E4E2AF43-D45C-43E2-8E5A-8B4F8328AA50}" srcOrd="1" destOrd="0" presId="urn:microsoft.com/office/officeart/2008/layout/HorizontalMultiLevelHierarchy"/>
    <dgm:cxn modelId="{BF712BFE-C950-41CA-87C5-31BDD02EDEE5}" type="presParOf" srcId="{E4E2AF43-D45C-43E2-8E5A-8B4F8328AA50}" destId="{AD67EDBF-32B4-495C-A262-4812FBE80932}" srcOrd="0" destOrd="0" presId="urn:microsoft.com/office/officeart/2008/layout/HorizontalMultiLevelHierarchy"/>
    <dgm:cxn modelId="{7147CEBD-6915-4195-841E-7CD7DE6F33E4}" type="presParOf" srcId="{E4E2AF43-D45C-43E2-8E5A-8B4F8328AA50}" destId="{BD88E36A-E711-4840-AED6-01651340FCD0}" srcOrd="1" destOrd="0" presId="urn:microsoft.com/office/officeart/2008/layout/HorizontalMultiLevelHierarchy"/>
    <dgm:cxn modelId="{0A8A22A4-4EDA-4689-B0A9-1198A9E56F06}" type="presParOf" srcId="{CFBE3A7D-7CD3-413D-AA64-9100FA79E8D0}" destId="{F1903401-CDA9-4777-A04C-F19A89F110A0}" srcOrd="2" destOrd="0" presId="urn:microsoft.com/office/officeart/2008/layout/HorizontalMultiLevelHierarchy"/>
    <dgm:cxn modelId="{933306AF-1DFB-4BB3-9D7E-EFC678BAAB07}" type="presParOf" srcId="{F1903401-CDA9-4777-A04C-F19A89F110A0}" destId="{D23E054D-0742-441B-9D09-9EB576968A6E}" srcOrd="0" destOrd="0" presId="urn:microsoft.com/office/officeart/2008/layout/HorizontalMultiLevelHierarchy"/>
    <dgm:cxn modelId="{5944B083-DBD5-40A0-A7C2-97EE7928F409}" type="presParOf" srcId="{CFBE3A7D-7CD3-413D-AA64-9100FA79E8D0}" destId="{145ADC9F-A830-493F-9981-28A949B5D57E}" srcOrd="3" destOrd="0" presId="urn:microsoft.com/office/officeart/2008/layout/HorizontalMultiLevelHierarchy"/>
    <dgm:cxn modelId="{0CA230BB-4CD5-404C-BE9F-5BC1C225C2EE}" type="presParOf" srcId="{145ADC9F-A830-493F-9981-28A949B5D57E}" destId="{A288E7CD-845A-4B30-8D9E-0FCFF4059FF8}" srcOrd="0" destOrd="0" presId="urn:microsoft.com/office/officeart/2008/layout/HorizontalMultiLevelHierarchy"/>
    <dgm:cxn modelId="{3E6A55AD-4F8D-47D7-9596-9A9228B677C8}" type="presParOf" srcId="{145ADC9F-A830-493F-9981-28A949B5D57E}" destId="{8AF56EA1-EF0C-41F7-A64B-4E0DC746E609}" srcOrd="1" destOrd="0" presId="urn:microsoft.com/office/officeart/2008/layout/HorizontalMultiLevelHierarchy"/>
    <dgm:cxn modelId="{09BC75D1-9083-4561-85C8-75AF4AA86828}" type="presParOf" srcId="{CFBE3A7D-7CD3-413D-AA64-9100FA79E8D0}" destId="{531482B3-13DA-4E77-8EF9-7A508768A321}" srcOrd="4" destOrd="0" presId="urn:microsoft.com/office/officeart/2008/layout/HorizontalMultiLevelHierarchy"/>
    <dgm:cxn modelId="{4EAC49D4-BDB5-4EB2-8578-C2E070F88431}" type="presParOf" srcId="{531482B3-13DA-4E77-8EF9-7A508768A321}" destId="{92BF821D-14E3-40BB-B3C5-212A94A9CA22}" srcOrd="0" destOrd="0" presId="urn:microsoft.com/office/officeart/2008/layout/HorizontalMultiLevelHierarchy"/>
    <dgm:cxn modelId="{D8757985-95D4-41F4-9DDE-14544475857D}" type="presParOf" srcId="{CFBE3A7D-7CD3-413D-AA64-9100FA79E8D0}" destId="{CB322892-7746-46FA-9A5A-A13AAAB16AEB}" srcOrd="5" destOrd="0" presId="urn:microsoft.com/office/officeart/2008/layout/HorizontalMultiLevelHierarchy"/>
    <dgm:cxn modelId="{73C89E73-4139-434D-87AD-ADAD0C59E908}" type="presParOf" srcId="{CB322892-7746-46FA-9A5A-A13AAAB16AEB}" destId="{573F9BF2-AC82-43FC-A361-118085DB3D65}" srcOrd="0" destOrd="0" presId="urn:microsoft.com/office/officeart/2008/layout/HorizontalMultiLevelHierarchy"/>
    <dgm:cxn modelId="{88F62846-FA46-46DD-9A34-88ED39FBC415}" type="presParOf" srcId="{CB322892-7746-46FA-9A5A-A13AAAB16AEB}" destId="{83F1B72F-BD92-4E4B-8B73-2DBC7440818F}" srcOrd="1" destOrd="0" presId="urn:microsoft.com/office/officeart/2008/layout/HorizontalMultiLevelHierarchy"/>
    <dgm:cxn modelId="{8F20CA88-25B3-4493-842E-3AFF0C66C0F8}" type="presParOf" srcId="{CFBE3A7D-7CD3-413D-AA64-9100FA79E8D0}" destId="{EE8B77DA-77C5-46AD-80A2-BD307CFE9F0A}" srcOrd="6" destOrd="0" presId="urn:microsoft.com/office/officeart/2008/layout/HorizontalMultiLevelHierarchy"/>
    <dgm:cxn modelId="{46BD5FA2-135F-4D9F-8AF7-F80EFFC323A9}" type="presParOf" srcId="{EE8B77DA-77C5-46AD-80A2-BD307CFE9F0A}" destId="{7E8E6685-0078-4B86-BC52-3A0FBAF76686}" srcOrd="0" destOrd="0" presId="urn:microsoft.com/office/officeart/2008/layout/HorizontalMultiLevelHierarchy"/>
    <dgm:cxn modelId="{46BBF2DE-5F5D-431F-8623-48417D871D57}" type="presParOf" srcId="{CFBE3A7D-7CD3-413D-AA64-9100FA79E8D0}" destId="{4C9B0C12-D40F-4085-B321-C72DDFDB9D14}" srcOrd="7" destOrd="0" presId="urn:microsoft.com/office/officeart/2008/layout/HorizontalMultiLevelHierarchy"/>
    <dgm:cxn modelId="{7CBD2BF3-D51D-4346-927D-53D4E821F69D}" type="presParOf" srcId="{4C9B0C12-D40F-4085-B321-C72DDFDB9D14}" destId="{B2DE3A8A-BA09-499F-9C72-0630724E4538}" srcOrd="0" destOrd="0" presId="urn:microsoft.com/office/officeart/2008/layout/HorizontalMultiLevelHierarchy"/>
    <dgm:cxn modelId="{39EEF601-0469-429F-A54A-4FBE9BDF5D36}" type="presParOf" srcId="{4C9B0C12-D40F-4085-B321-C72DDFDB9D14}" destId="{225055FE-8B42-4143-ADD3-8E6B554691DD}" srcOrd="1" destOrd="0" presId="urn:microsoft.com/office/officeart/2008/layout/HorizontalMultiLevelHierarchy"/>
    <dgm:cxn modelId="{144FBA39-8477-41EA-916B-954C479349CC}" type="presParOf" srcId="{CFBE3A7D-7CD3-413D-AA64-9100FA79E8D0}" destId="{69201674-1235-4FA7-9CBC-B675F6713E38}" srcOrd="8" destOrd="0" presId="urn:microsoft.com/office/officeart/2008/layout/HorizontalMultiLevelHierarchy"/>
    <dgm:cxn modelId="{92AA3B83-8E15-4435-BF74-F86C5A05BEEA}" type="presParOf" srcId="{69201674-1235-4FA7-9CBC-B675F6713E38}" destId="{EE9BE54A-48D2-43A6-AD4C-394C0EDDA292}" srcOrd="0" destOrd="0" presId="urn:microsoft.com/office/officeart/2008/layout/HorizontalMultiLevelHierarchy"/>
    <dgm:cxn modelId="{C84FC69F-3CC3-4003-801C-5D64B1129CD7}" type="presParOf" srcId="{CFBE3A7D-7CD3-413D-AA64-9100FA79E8D0}" destId="{991F253B-0E4F-40EA-A604-E0113D6B712C}" srcOrd="9" destOrd="0" presId="urn:microsoft.com/office/officeart/2008/layout/HorizontalMultiLevelHierarchy"/>
    <dgm:cxn modelId="{24ABB6DB-8CD6-4C64-8306-CBA70F65EC0F}" type="presParOf" srcId="{991F253B-0E4F-40EA-A604-E0113D6B712C}" destId="{94F14A6F-3CD0-4A17-88D3-6F4D0EB2D4E6}" srcOrd="0" destOrd="0" presId="urn:microsoft.com/office/officeart/2008/layout/HorizontalMultiLevelHierarchy"/>
    <dgm:cxn modelId="{41ACFB4D-7855-49B0-ADAF-C505E803E4F5}" type="presParOf" srcId="{991F253B-0E4F-40EA-A604-E0113D6B712C}" destId="{29A4DBB5-5792-469E-B23C-2F896481FC4D}" srcOrd="1" destOrd="0" presId="urn:microsoft.com/office/officeart/2008/layout/HorizontalMultiLevelHierarchy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028ECFAC-63B3-40F0-9E03-B31D365E432C}" type="doc">
      <dgm:prSet loTypeId="urn:microsoft.com/office/officeart/2005/8/layout/equation1" loCatId="process" qsTypeId="urn:microsoft.com/office/officeart/2005/8/quickstyle/simple1" qsCatId="simple" csTypeId="urn:microsoft.com/office/officeart/2005/8/colors/accent1_4" csCatId="accent1" phldr="1"/>
      <dgm:spPr/>
      <dgm:t>
        <a:bodyPr/>
        <a:lstStyle/>
        <a:p>
          <a:endParaRPr lang="en-US"/>
        </a:p>
      </dgm:t>
    </dgm:pt>
    <dgm:pt modelId="{092009B7-2960-442B-A6FB-0D8F25F4F5CA}">
      <dgm:prSet custT="1"/>
      <dgm:spPr>
        <a:solidFill>
          <a:schemeClr val="accent1">
            <a:lumMod val="60000"/>
            <a:lumOff val="40000"/>
          </a:schemeClr>
        </a:solidFill>
      </dgm:spPr>
      <dgm:t>
        <a:bodyPr/>
        <a:lstStyle/>
        <a:p>
          <a:r>
            <a:rPr lang="sr-Cyrl-RS" sz="10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Укупан буџет градске општине (1.034.563.211,44)</a:t>
          </a:r>
          <a:endParaRPr lang="en-US" sz="1000" b="1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15C2B52E-4F55-4082-BB1C-94031D560EB4}" type="sibTrans" cxnId="{521ED7ED-3B46-4CE8-992A-CAB92204B1C6}">
      <dgm:prSet/>
      <dgm:spPr/>
      <dgm:t>
        <a:bodyPr/>
        <a:lstStyle/>
        <a:p>
          <a:endParaRPr lang="en-US" dirty="0"/>
        </a:p>
      </dgm:t>
    </dgm:pt>
    <dgm:pt modelId="{9B9E4606-8918-432D-AF17-F974BFE575C6}" type="parTrans" cxnId="{521ED7ED-3B46-4CE8-992A-CAB92204B1C6}">
      <dgm:prSet/>
      <dgm:spPr/>
      <dgm:t>
        <a:bodyPr/>
        <a:lstStyle/>
        <a:p>
          <a:endParaRPr lang="en-US"/>
        </a:p>
      </dgm:t>
    </dgm:pt>
    <dgm:pt modelId="{D5B8AC53-BB8E-4645-BC67-053934438A9D}">
      <dgm:prSet/>
      <dgm:spPr>
        <a:solidFill>
          <a:schemeClr val="accent1">
            <a:lumMod val="60000"/>
            <a:lumOff val="40000"/>
          </a:schemeClr>
        </a:solidFill>
      </dgm:spPr>
      <dgm:t>
        <a:bodyPr/>
        <a:lstStyle/>
        <a:p>
          <a:r>
            <a:rPr lang="sr-Cyrl-RS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Средства из осталих извора (500.000,00)</a:t>
          </a:r>
          <a:endParaRPr lang="en-US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1359D933-53E5-4BEF-B457-CD24A8D77B8C}" type="sibTrans" cxnId="{D97704DC-70ED-4E54-80BD-62E3572073CB}">
      <dgm:prSet custScaleX="60116" custLinFactX="-1929" custLinFactNeighborX="-100000" custLinFactNeighborY="6884"/>
      <dgm:spPr/>
      <dgm:t>
        <a:bodyPr/>
        <a:lstStyle/>
        <a:p>
          <a:endParaRPr lang="en-US"/>
        </a:p>
      </dgm:t>
    </dgm:pt>
    <dgm:pt modelId="{7DC9AA20-6C0E-4070-A92E-7D8F32A0AB7C}" type="parTrans" cxnId="{D97704DC-70ED-4E54-80BD-62E3572073CB}">
      <dgm:prSet/>
      <dgm:spPr/>
      <dgm:t>
        <a:bodyPr/>
        <a:lstStyle/>
        <a:p>
          <a:endParaRPr lang="en-US"/>
        </a:p>
      </dgm:t>
    </dgm:pt>
    <dgm:pt modelId="{567740A1-931A-404E-B8A7-DCAB60009AEA}">
      <dgm:prSet phldrT="[Text]"/>
      <dgm:spPr>
        <a:solidFill>
          <a:schemeClr val="accent1">
            <a:lumMod val="60000"/>
            <a:lumOff val="40000"/>
          </a:schemeClr>
        </a:solidFill>
      </dgm:spPr>
      <dgm:t>
        <a:bodyPr/>
        <a:lstStyle/>
        <a:p>
          <a:r>
            <a:rPr lang="sr-Cyrl-RS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Неутрошена средства транфера од других нивоа власти</a:t>
          </a:r>
        </a:p>
        <a:p>
          <a:r>
            <a:rPr lang="sr-Cyrl-RS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(44.063.211,44</a:t>
          </a:r>
          <a:r>
            <a:rPr lang="ru-RU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) </a:t>
          </a:r>
          <a:endParaRPr lang="en-US" dirty="0" smtClean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endParaRPr lang="en-US" dirty="0">
            <a:solidFill>
              <a:schemeClr val="tx1"/>
            </a:solidFill>
          </a:endParaRPr>
        </a:p>
      </dgm:t>
    </dgm:pt>
    <dgm:pt modelId="{097825AB-8F2B-4EF3-ABE1-7DCEF8027B99}" type="sibTrans" cxnId="{B1A00774-0D3C-406F-9413-9997B0306F44}">
      <dgm:prSet/>
      <dgm:spPr>
        <a:solidFill>
          <a:schemeClr val="accent1">
            <a:lumMod val="75000"/>
          </a:schemeClr>
        </a:solidFill>
      </dgm:spPr>
      <dgm:t>
        <a:bodyPr/>
        <a:lstStyle/>
        <a:p>
          <a:endParaRPr lang="en-US"/>
        </a:p>
      </dgm:t>
    </dgm:pt>
    <dgm:pt modelId="{0643A071-2AC8-4124-916D-3A8BE5775A6D}" type="parTrans" cxnId="{B1A00774-0D3C-406F-9413-9997B0306F44}">
      <dgm:prSet/>
      <dgm:spPr/>
      <dgm:t>
        <a:bodyPr/>
        <a:lstStyle/>
        <a:p>
          <a:endParaRPr lang="en-US"/>
        </a:p>
      </dgm:t>
    </dgm:pt>
    <dgm:pt modelId="{258C614E-C25D-47E8-BC69-ECC42BFEC5CC}">
      <dgm:prSet/>
      <dgm:spPr>
        <a:solidFill>
          <a:schemeClr val="accent1">
            <a:lumMod val="60000"/>
            <a:lumOff val="40000"/>
          </a:schemeClr>
        </a:solidFill>
      </dgm:spPr>
      <dgm:t>
        <a:bodyPr/>
        <a:lstStyle/>
        <a:p>
          <a:r>
            <a:rPr lang="sr-Cyrl-RS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Процењена пренета</a:t>
          </a:r>
          <a:r>
            <a:rPr lang="sr-Cyrl-RS" sz="900" b="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средства из р</a:t>
          </a:r>
          <a:r>
            <a:rPr lang="sr-Cyrl-RS" sz="9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ани</a:t>
          </a:r>
          <a:r>
            <a:rPr lang="sr-Cyrl-RS" sz="900" b="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јих година (4</a:t>
          </a:r>
          <a:r>
            <a:rPr lang="sr-Latn-RS" sz="900" b="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0.000.000,00</a:t>
          </a:r>
          <a:r>
            <a:rPr lang="sr-Cyrl-RS" sz="900" b="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) </a:t>
          </a:r>
          <a:endParaRPr lang="en-US" sz="900" b="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44AA7FFE-EC5D-4B4A-A884-0D1E57526835}" type="sibTrans" cxnId="{9FE065B6-BAF0-45E0-96C4-FBC1763BA102}">
      <dgm:prSet/>
      <dgm:spPr>
        <a:solidFill>
          <a:schemeClr val="accent1">
            <a:lumMod val="75000"/>
          </a:schemeClr>
        </a:solidFill>
      </dgm:spPr>
      <dgm:t>
        <a:bodyPr/>
        <a:lstStyle/>
        <a:p>
          <a:endParaRPr lang="en-US"/>
        </a:p>
      </dgm:t>
    </dgm:pt>
    <dgm:pt modelId="{0EE00226-4F18-428E-857D-BB8AB5FED661}" type="parTrans" cxnId="{9FE065B6-BAF0-45E0-96C4-FBC1763BA102}">
      <dgm:prSet/>
      <dgm:spPr/>
      <dgm:t>
        <a:bodyPr/>
        <a:lstStyle/>
        <a:p>
          <a:endParaRPr lang="en-US"/>
        </a:p>
      </dgm:t>
    </dgm:pt>
    <dgm:pt modelId="{1F884CF4-1E4C-423F-AE7B-0BAC3D97360D}">
      <dgm:prSet/>
      <dgm:spPr>
        <a:solidFill>
          <a:schemeClr val="accent1">
            <a:lumMod val="60000"/>
            <a:lumOff val="40000"/>
          </a:schemeClr>
        </a:solidFill>
      </dgm:spPr>
      <dgm:t>
        <a:bodyPr/>
        <a:lstStyle/>
        <a:p>
          <a:r>
            <a:rPr lang="sr-Cyrl-RS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Средства из буџета градске општине (950.000.000</a:t>
          </a:r>
          <a:r>
            <a:rPr lang="sr-Latn-RS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,00</a:t>
          </a:r>
          <a:r>
            <a:rPr lang="sr-Cyrl-RS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)</a:t>
          </a:r>
          <a:endParaRPr lang="en-US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1B723845-E0D1-4671-AE0F-32E0821595D7}" type="sibTrans" cxnId="{70C4B168-53EF-4508-8C4E-A3F87A5F97DE}">
      <dgm:prSet/>
      <dgm:spPr>
        <a:solidFill>
          <a:schemeClr val="accent1">
            <a:lumMod val="75000"/>
          </a:schemeClr>
        </a:solidFill>
      </dgm:spPr>
      <dgm:t>
        <a:bodyPr/>
        <a:lstStyle/>
        <a:p>
          <a:endParaRPr lang="en-US"/>
        </a:p>
      </dgm:t>
    </dgm:pt>
    <dgm:pt modelId="{B54F7004-6983-4114-82DE-5ADF4FEF4D02}" type="parTrans" cxnId="{70C4B168-53EF-4508-8C4E-A3F87A5F97DE}">
      <dgm:prSet/>
      <dgm:spPr/>
      <dgm:t>
        <a:bodyPr/>
        <a:lstStyle/>
        <a:p>
          <a:endParaRPr lang="en-US"/>
        </a:p>
      </dgm:t>
    </dgm:pt>
    <dgm:pt modelId="{688A0EC4-0F6D-4987-959D-CA5F27B3CF24}" type="pres">
      <dgm:prSet presAssocID="{028ECFAC-63B3-40F0-9E03-B31D365E432C}" presName="linearFlow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D96E659A-663E-485D-BF89-FD74BE74A5C4}" type="pres">
      <dgm:prSet presAssocID="{1F884CF4-1E4C-423F-AE7B-0BAC3D97360D}" presName="node" presStyleLbl="node1" presStyleIdx="0" presStyleCnt="5" custLinFactNeighborX="4406" custLinFactNeighborY="429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A78071E-3EA3-4945-922C-AE021F34276A}" type="pres">
      <dgm:prSet presAssocID="{1B723845-E0D1-4671-AE0F-32E0821595D7}" presName="spacerL" presStyleCnt="0"/>
      <dgm:spPr/>
      <dgm:t>
        <a:bodyPr/>
        <a:lstStyle/>
        <a:p>
          <a:endParaRPr lang="en-US"/>
        </a:p>
      </dgm:t>
    </dgm:pt>
    <dgm:pt modelId="{98F3E7AB-6934-48FA-B82F-FBEAF1B2375D}" type="pres">
      <dgm:prSet presAssocID="{1B723845-E0D1-4671-AE0F-32E0821595D7}" presName="sibTrans" presStyleLbl="sibTrans2D1" presStyleIdx="0" presStyleCnt="4" custScaleX="79968" custLinFactNeighborX="-48279" custLinFactNeighborY="7110"/>
      <dgm:spPr/>
      <dgm:t>
        <a:bodyPr/>
        <a:lstStyle/>
        <a:p>
          <a:endParaRPr lang="en-US"/>
        </a:p>
      </dgm:t>
    </dgm:pt>
    <dgm:pt modelId="{F9CA65E4-8785-4412-A513-0A2695416EE5}" type="pres">
      <dgm:prSet presAssocID="{1B723845-E0D1-4671-AE0F-32E0821595D7}" presName="spacerR" presStyleCnt="0"/>
      <dgm:spPr/>
      <dgm:t>
        <a:bodyPr/>
        <a:lstStyle/>
        <a:p>
          <a:endParaRPr lang="en-US"/>
        </a:p>
      </dgm:t>
    </dgm:pt>
    <dgm:pt modelId="{2F60A798-586E-4E47-B649-25F047F36835}" type="pres">
      <dgm:prSet presAssocID="{258C614E-C25D-47E8-BC69-ECC42BFEC5CC}" presName="node" presStyleLbl="node1" presStyleIdx="1" presStyleCnt="5" custLinFactNeighborX="-84137" custLinFactNeighborY="422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90D06A4-272D-4E58-B7CB-EB8C424E859B}" type="pres">
      <dgm:prSet presAssocID="{44AA7FFE-EC5D-4B4A-A884-0D1E57526835}" presName="spacerL" presStyleCnt="0"/>
      <dgm:spPr/>
      <dgm:t>
        <a:bodyPr/>
        <a:lstStyle/>
        <a:p>
          <a:endParaRPr lang="en-US"/>
        </a:p>
      </dgm:t>
    </dgm:pt>
    <dgm:pt modelId="{41F09F99-3DCC-47E4-9188-F7D103A1F6E3}" type="pres">
      <dgm:prSet presAssocID="{44AA7FFE-EC5D-4B4A-A884-0D1E57526835}" presName="sibTrans" presStyleLbl="sibTrans2D1" presStyleIdx="1" presStyleCnt="4" custScaleX="79617" custLinFactX="-13569" custLinFactNeighborX="-100000" custLinFactNeighborY="11101"/>
      <dgm:spPr/>
      <dgm:t>
        <a:bodyPr/>
        <a:lstStyle/>
        <a:p>
          <a:endParaRPr lang="en-US"/>
        </a:p>
      </dgm:t>
    </dgm:pt>
    <dgm:pt modelId="{F015C141-867A-4124-B290-CA1BB3474B22}" type="pres">
      <dgm:prSet presAssocID="{44AA7FFE-EC5D-4B4A-A884-0D1E57526835}" presName="spacerR" presStyleCnt="0"/>
      <dgm:spPr/>
      <dgm:t>
        <a:bodyPr/>
        <a:lstStyle/>
        <a:p>
          <a:endParaRPr lang="en-US"/>
        </a:p>
      </dgm:t>
    </dgm:pt>
    <dgm:pt modelId="{6C1FFF0F-B1A4-4C41-B9D3-30452A0DFA4B}" type="pres">
      <dgm:prSet presAssocID="{567740A1-931A-404E-B8A7-DCAB60009AEA}" presName="node" presStyleLbl="node1" presStyleIdx="2" presStyleCnt="5" custLinFactX="-8131" custLinFactNeighborX="-100000" custLinFactNeighborY="718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09B09D3-4DF0-4A67-B116-C3B0CE10042E}" type="pres">
      <dgm:prSet presAssocID="{097825AB-8F2B-4EF3-ABE1-7DCEF8027B99}" presName="spacerL" presStyleCnt="0"/>
      <dgm:spPr/>
      <dgm:t>
        <a:bodyPr/>
        <a:lstStyle/>
        <a:p>
          <a:endParaRPr lang="en-US"/>
        </a:p>
      </dgm:t>
    </dgm:pt>
    <dgm:pt modelId="{87C2FC52-975B-4E62-B5E0-1AB7C844E900}" type="pres">
      <dgm:prSet presAssocID="{097825AB-8F2B-4EF3-ABE1-7DCEF8027B99}" presName="sibTrans" presStyleLbl="sibTrans2D1" presStyleIdx="2" presStyleCnt="4" custScaleX="84089" custLinFactX="-25932" custLinFactNeighborX="-100000" custLinFactNeighborY="11101"/>
      <dgm:spPr/>
      <dgm:t>
        <a:bodyPr/>
        <a:lstStyle/>
        <a:p>
          <a:endParaRPr lang="en-US"/>
        </a:p>
      </dgm:t>
    </dgm:pt>
    <dgm:pt modelId="{B01A7D7F-4B49-41A1-BC20-5B8B2DC888CB}" type="pres">
      <dgm:prSet presAssocID="{097825AB-8F2B-4EF3-ABE1-7DCEF8027B99}" presName="spacerR" presStyleCnt="0"/>
      <dgm:spPr/>
      <dgm:t>
        <a:bodyPr/>
        <a:lstStyle/>
        <a:p>
          <a:endParaRPr lang="en-US"/>
        </a:p>
      </dgm:t>
    </dgm:pt>
    <dgm:pt modelId="{2DB98FF9-EDB5-4EEE-AFA3-A57C7337F497}" type="pres">
      <dgm:prSet presAssocID="{092009B7-2960-442B-A6FB-0D8F25F4F5CA}" presName="node" presStyleLbl="node1" presStyleIdx="3" presStyleCnt="5" custScaleX="137934" custLinFactX="101652" custLinFactNeighborX="200000" custLinFactNeighborY="910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7C6BB06-16DC-4961-BFD6-DEA7E5F629FF}" type="pres">
      <dgm:prSet presAssocID="{15C2B52E-4F55-4082-BB1C-94031D560EB4}" presName="spacerL" presStyleCnt="0"/>
      <dgm:spPr/>
    </dgm:pt>
    <dgm:pt modelId="{AA2188CB-6D35-4609-9BA6-DE21AD39D6E0}" type="pres">
      <dgm:prSet presAssocID="{15C2B52E-4F55-4082-BB1C-94031D560EB4}" presName="sibTrans" presStyleLbl="sibTrans2D1" presStyleIdx="3" presStyleCnt="4" custScaleX="55312" custLinFactX="-87849" custLinFactNeighborX="-100000" custLinFactNeighborY="8400"/>
      <dgm:spPr/>
      <dgm:t>
        <a:bodyPr/>
        <a:lstStyle/>
        <a:p>
          <a:endParaRPr lang="en-US"/>
        </a:p>
      </dgm:t>
    </dgm:pt>
    <dgm:pt modelId="{05E69C1A-28A2-4FB4-8539-08268E28D304}" type="pres">
      <dgm:prSet presAssocID="{15C2B52E-4F55-4082-BB1C-94031D560EB4}" presName="spacerR" presStyleCnt="0"/>
      <dgm:spPr/>
    </dgm:pt>
    <dgm:pt modelId="{3FB0BFA8-7DD9-44B0-A4A0-B4EAC743251B}" type="pres">
      <dgm:prSet presAssocID="{D5B8AC53-BB8E-4645-BC67-053934438A9D}" presName="node" presStyleLbl="node1" presStyleIdx="4" presStyleCnt="5" custLinFactX="-191270" custLinFactNeighborX="-200000" custLinFactNeighborY="422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521ED7ED-3B46-4CE8-992A-CAB92204B1C6}" srcId="{028ECFAC-63B3-40F0-9E03-B31D365E432C}" destId="{092009B7-2960-442B-A6FB-0D8F25F4F5CA}" srcOrd="3" destOrd="0" parTransId="{9B9E4606-8918-432D-AF17-F974BFE575C6}" sibTransId="{15C2B52E-4F55-4082-BB1C-94031D560EB4}"/>
    <dgm:cxn modelId="{9DB12545-1131-414E-83E0-94CA9A1A9DBA}" type="presOf" srcId="{1B723845-E0D1-4671-AE0F-32E0821595D7}" destId="{98F3E7AB-6934-48FA-B82F-FBEAF1B2375D}" srcOrd="0" destOrd="0" presId="urn:microsoft.com/office/officeart/2005/8/layout/equation1"/>
    <dgm:cxn modelId="{04F65AE2-52DB-4085-89AE-FE552B099C16}" type="presOf" srcId="{092009B7-2960-442B-A6FB-0D8F25F4F5CA}" destId="{2DB98FF9-EDB5-4EEE-AFA3-A57C7337F497}" srcOrd="0" destOrd="0" presId="urn:microsoft.com/office/officeart/2005/8/layout/equation1"/>
    <dgm:cxn modelId="{0E685633-5BC8-4B7B-8A38-42731ADA5C77}" type="presOf" srcId="{1F884CF4-1E4C-423F-AE7B-0BAC3D97360D}" destId="{D96E659A-663E-485D-BF89-FD74BE74A5C4}" srcOrd="0" destOrd="0" presId="urn:microsoft.com/office/officeart/2005/8/layout/equation1"/>
    <dgm:cxn modelId="{8BB8972C-AF98-49B5-A80C-246A2F93D4F3}" type="presOf" srcId="{097825AB-8F2B-4EF3-ABE1-7DCEF8027B99}" destId="{87C2FC52-975B-4E62-B5E0-1AB7C844E900}" srcOrd="0" destOrd="0" presId="urn:microsoft.com/office/officeart/2005/8/layout/equation1"/>
    <dgm:cxn modelId="{44C19452-A96B-47D4-B0E4-35A609BE337B}" type="presOf" srcId="{15C2B52E-4F55-4082-BB1C-94031D560EB4}" destId="{AA2188CB-6D35-4609-9BA6-DE21AD39D6E0}" srcOrd="0" destOrd="0" presId="urn:microsoft.com/office/officeart/2005/8/layout/equation1"/>
    <dgm:cxn modelId="{B1A00774-0D3C-406F-9413-9997B0306F44}" srcId="{028ECFAC-63B3-40F0-9E03-B31D365E432C}" destId="{567740A1-931A-404E-B8A7-DCAB60009AEA}" srcOrd="2" destOrd="0" parTransId="{0643A071-2AC8-4124-916D-3A8BE5775A6D}" sibTransId="{097825AB-8F2B-4EF3-ABE1-7DCEF8027B99}"/>
    <dgm:cxn modelId="{6081E1A1-8808-4C0E-9DBF-8A9767E92BE5}" type="presOf" srcId="{44AA7FFE-EC5D-4B4A-A884-0D1E57526835}" destId="{41F09F99-3DCC-47E4-9188-F7D103A1F6E3}" srcOrd="0" destOrd="0" presId="urn:microsoft.com/office/officeart/2005/8/layout/equation1"/>
    <dgm:cxn modelId="{0B436936-D0D6-4859-9931-F02414CE7EC7}" type="presOf" srcId="{258C614E-C25D-47E8-BC69-ECC42BFEC5CC}" destId="{2F60A798-586E-4E47-B649-25F047F36835}" srcOrd="0" destOrd="0" presId="urn:microsoft.com/office/officeart/2005/8/layout/equation1"/>
    <dgm:cxn modelId="{70C4B168-53EF-4508-8C4E-A3F87A5F97DE}" srcId="{028ECFAC-63B3-40F0-9E03-B31D365E432C}" destId="{1F884CF4-1E4C-423F-AE7B-0BAC3D97360D}" srcOrd="0" destOrd="0" parTransId="{B54F7004-6983-4114-82DE-5ADF4FEF4D02}" sibTransId="{1B723845-E0D1-4671-AE0F-32E0821595D7}"/>
    <dgm:cxn modelId="{D97704DC-70ED-4E54-80BD-62E3572073CB}" srcId="{028ECFAC-63B3-40F0-9E03-B31D365E432C}" destId="{D5B8AC53-BB8E-4645-BC67-053934438A9D}" srcOrd="4" destOrd="0" parTransId="{7DC9AA20-6C0E-4070-A92E-7D8F32A0AB7C}" sibTransId="{1359D933-53E5-4BEF-B457-CD24A8D77B8C}"/>
    <dgm:cxn modelId="{489A9AA6-CF6B-4676-998E-375D28A7DD73}" type="presOf" srcId="{028ECFAC-63B3-40F0-9E03-B31D365E432C}" destId="{688A0EC4-0F6D-4987-959D-CA5F27B3CF24}" srcOrd="0" destOrd="0" presId="urn:microsoft.com/office/officeart/2005/8/layout/equation1"/>
    <dgm:cxn modelId="{07FBDE2C-3F5A-449B-830E-D11017A4F552}" type="presOf" srcId="{D5B8AC53-BB8E-4645-BC67-053934438A9D}" destId="{3FB0BFA8-7DD9-44B0-A4A0-B4EAC743251B}" srcOrd="0" destOrd="0" presId="urn:microsoft.com/office/officeart/2005/8/layout/equation1"/>
    <dgm:cxn modelId="{9FE065B6-BAF0-45E0-96C4-FBC1763BA102}" srcId="{028ECFAC-63B3-40F0-9E03-B31D365E432C}" destId="{258C614E-C25D-47E8-BC69-ECC42BFEC5CC}" srcOrd="1" destOrd="0" parTransId="{0EE00226-4F18-428E-857D-BB8AB5FED661}" sibTransId="{44AA7FFE-EC5D-4B4A-A884-0D1E57526835}"/>
    <dgm:cxn modelId="{A1F4361B-5864-4CCB-82B2-C7CA1E8D2257}" type="presOf" srcId="{567740A1-931A-404E-B8A7-DCAB60009AEA}" destId="{6C1FFF0F-B1A4-4C41-B9D3-30452A0DFA4B}" srcOrd="0" destOrd="0" presId="urn:microsoft.com/office/officeart/2005/8/layout/equation1"/>
    <dgm:cxn modelId="{8E832F0A-8D41-4BD1-9BEC-A62DF0685E6D}" type="presParOf" srcId="{688A0EC4-0F6D-4987-959D-CA5F27B3CF24}" destId="{D96E659A-663E-485D-BF89-FD74BE74A5C4}" srcOrd="0" destOrd="0" presId="urn:microsoft.com/office/officeart/2005/8/layout/equation1"/>
    <dgm:cxn modelId="{DD5558A5-63A6-4EC9-B3FC-A2A5097CFAA6}" type="presParOf" srcId="{688A0EC4-0F6D-4987-959D-CA5F27B3CF24}" destId="{BA78071E-3EA3-4945-922C-AE021F34276A}" srcOrd="1" destOrd="0" presId="urn:microsoft.com/office/officeart/2005/8/layout/equation1"/>
    <dgm:cxn modelId="{11C741E3-0B44-4182-88B0-26F022CAE6C5}" type="presParOf" srcId="{688A0EC4-0F6D-4987-959D-CA5F27B3CF24}" destId="{98F3E7AB-6934-48FA-B82F-FBEAF1B2375D}" srcOrd="2" destOrd="0" presId="urn:microsoft.com/office/officeart/2005/8/layout/equation1"/>
    <dgm:cxn modelId="{2BF9F642-33DA-4644-B896-6B0964B8C643}" type="presParOf" srcId="{688A0EC4-0F6D-4987-959D-CA5F27B3CF24}" destId="{F9CA65E4-8785-4412-A513-0A2695416EE5}" srcOrd="3" destOrd="0" presId="urn:microsoft.com/office/officeart/2005/8/layout/equation1"/>
    <dgm:cxn modelId="{2D4AE99B-495A-4346-B482-E7C17074FB19}" type="presParOf" srcId="{688A0EC4-0F6D-4987-959D-CA5F27B3CF24}" destId="{2F60A798-586E-4E47-B649-25F047F36835}" srcOrd="4" destOrd="0" presId="urn:microsoft.com/office/officeart/2005/8/layout/equation1"/>
    <dgm:cxn modelId="{25920DB7-E3A9-4E8B-8479-48B2C448E6D0}" type="presParOf" srcId="{688A0EC4-0F6D-4987-959D-CA5F27B3CF24}" destId="{F90D06A4-272D-4E58-B7CB-EB8C424E859B}" srcOrd="5" destOrd="0" presId="urn:microsoft.com/office/officeart/2005/8/layout/equation1"/>
    <dgm:cxn modelId="{C75777F3-9552-4606-B0E4-8FCCC6EEAF0B}" type="presParOf" srcId="{688A0EC4-0F6D-4987-959D-CA5F27B3CF24}" destId="{41F09F99-3DCC-47E4-9188-F7D103A1F6E3}" srcOrd="6" destOrd="0" presId="urn:microsoft.com/office/officeart/2005/8/layout/equation1"/>
    <dgm:cxn modelId="{0A1323D8-2C86-4910-9176-A88BCEA9EF2A}" type="presParOf" srcId="{688A0EC4-0F6D-4987-959D-CA5F27B3CF24}" destId="{F015C141-867A-4124-B290-CA1BB3474B22}" srcOrd="7" destOrd="0" presId="urn:microsoft.com/office/officeart/2005/8/layout/equation1"/>
    <dgm:cxn modelId="{5C55C65D-2850-48FF-B9C8-5A8B593E8219}" type="presParOf" srcId="{688A0EC4-0F6D-4987-959D-CA5F27B3CF24}" destId="{6C1FFF0F-B1A4-4C41-B9D3-30452A0DFA4B}" srcOrd="8" destOrd="0" presId="urn:microsoft.com/office/officeart/2005/8/layout/equation1"/>
    <dgm:cxn modelId="{233CA39E-E5E5-4036-99C3-56B0A701521A}" type="presParOf" srcId="{688A0EC4-0F6D-4987-959D-CA5F27B3CF24}" destId="{409B09D3-4DF0-4A67-B116-C3B0CE10042E}" srcOrd="9" destOrd="0" presId="urn:microsoft.com/office/officeart/2005/8/layout/equation1"/>
    <dgm:cxn modelId="{1B0B1663-BC4B-42B7-BB10-379EB4E6B303}" type="presParOf" srcId="{688A0EC4-0F6D-4987-959D-CA5F27B3CF24}" destId="{87C2FC52-975B-4E62-B5E0-1AB7C844E900}" srcOrd="10" destOrd="0" presId="urn:microsoft.com/office/officeart/2005/8/layout/equation1"/>
    <dgm:cxn modelId="{1B7E008F-FA0E-4120-9689-0C21F97BFA88}" type="presParOf" srcId="{688A0EC4-0F6D-4987-959D-CA5F27B3CF24}" destId="{B01A7D7F-4B49-41A1-BC20-5B8B2DC888CB}" srcOrd="11" destOrd="0" presId="urn:microsoft.com/office/officeart/2005/8/layout/equation1"/>
    <dgm:cxn modelId="{43F0FF91-420D-4C45-82A6-EA23262D748B}" type="presParOf" srcId="{688A0EC4-0F6D-4987-959D-CA5F27B3CF24}" destId="{2DB98FF9-EDB5-4EEE-AFA3-A57C7337F497}" srcOrd="12" destOrd="0" presId="urn:microsoft.com/office/officeart/2005/8/layout/equation1"/>
    <dgm:cxn modelId="{B34C2827-9C63-4C97-A7D7-F1D8D1F0681B}" type="presParOf" srcId="{688A0EC4-0F6D-4987-959D-CA5F27B3CF24}" destId="{07C6BB06-16DC-4961-BFD6-DEA7E5F629FF}" srcOrd="13" destOrd="0" presId="urn:microsoft.com/office/officeart/2005/8/layout/equation1"/>
    <dgm:cxn modelId="{23380846-69D5-4C6D-BC62-F84722EEE535}" type="presParOf" srcId="{688A0EC4-0F6D-4987-959D-CA5F27B3CF24}" destId="{AA2188CB-6D35-4609-9BA6-DE21AD39D6E0}" srcOrd="14" destOrd="0" presId="urn:microsoft.com/office/officeart/2005/8/layout/equation1"/>
    <dgm:cxn modelId="{027DA2AE-DE60-4D4C-9AA8-3FFEBF11BAE7}" type="presParOf" srcId="{688A0EC4-0F6D-4987-959D-CA5F27B3CF24}" destId="{05E69C1A-28A2-4FB4-8539-08268E28D304}" srcOrd="15" destOrd="0" presId="urn:microsoft.com/office/officeart/2005/8/layout/equation1"/>
    <dgm:cxn modelId="{4CD823A3-31C2-44C7-BB17-3C55DA686015}" type="presParOf" srcId="{688A0EC4-0F6D-4987-959D-CA5F27B3CF24}" destId="{3FB0BFA8-7DD9-44B0-A4A0-B4EAC743251B}" srcOrd="16" destOrd="0" presId="urn:microsoft.com/office/officeart/2005/8/layout/equation1"/>
  </dgm:cxnLst>
  <dgm:bg/>
  <dgm:whole/>
  <dgm:extLst>
    <a:ext uri="http://schemas.microsoft.com/office/drawing/2008/diagram">
      <dsp:dataModelExt xmlns:dsp="http://schemas.microsoft.com/office/drawing/2008/diagram" relId="rId13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EEA47F19-311D-44B3-AAA4-35C98BD4844B}" type="doc">
      <dgm:prSet loTypeId="urn:diagrams.loki3.com/BracketList#1" loCatId="list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0C844461-76DE-4FEA-A87D-23440AD6FC2E}">
      <dgm:prSet phldrT="[Text]" custT="1"/>
      <dgm:spPr/>
      <dgm:t>
        <a:bodyPr/>
        <a:lstStyle/>
        <a:p>
          <a:pPr algn="r"/>
          <a:r>
            <a:rPr lang="sr-Cyrl-RS" sz="1400" b="1" dirty="0">
              <a:latin typeface="Times New Roman" panose="02020603050405020304" pitchFamily="18" charset="0"/>
              <a:cs typeface="Times New Roman" panose="02020603050405020304" pitchFamily="18" charset="0"/>
            </a:rPr>
            <a:t>Порески приходи</a:t>
          </a:r>
          <a:endParaRPr lang="en-US" sz="1400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6F031138-6684-4AF8-B48F-F90EB84372B1}" type="parTrans" cxnId="{DFA45898-8E34-483C-97B6-EC38D2140466}">
      <dgm:prSet/>
      <dgm:spPr/>
      <dgm:t>
        <a:bodyPr/>
        <a:lstStyle/>
        <a:p>
          <a:endParaRPr lang="en-US"/>
        </a:p>
      </dgm:t>
    </dgm:pt>
    <dgm:pt modelId="{C24B5DA2-B651-485D-A0F4-95731772C9B8}" type="sibTrans" cxnId="{DFA45898-8E34-483C-97B6-EC38D2140466}">
      <dgm:prSet/>
      <dgm:spPr/>
      <dgm:t>
        <a:bodyPr/>
        <a:lstStyle/>
        <a:p>
          <a:endParaRPr lang="en-US"/>
        </a:p>
      </dgm:t>
    </dgm:pt>
    <dgm:pt modelId="{D45E583C-4AAD-40D2-9D24-9A0A68141567}">
      <dgm:prSet phldrT="[Text]" custT="1"/>
      <dgm:spPr/>
      <dgm:t>
        <a:bodyPr/>
        <a:lstStyle/>
        <a:p>
          <a:pPr algn="just"/>
          <a:r>
            <a:rPr lang="sr-Cyrl-RS" altLang="en-US" sz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Врста јавних прихода који се прикупљају обавезним плаћањима пореских обвезника без обавезе извршења специјалне услуге заузврат о</a:t>
          </a:r>
          <a:r>
            <a:rPr lang="sr-Cyrl-RS" sz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бухватају приходе од пореза на зараде који се оствари на подручју градске општине, пореза на имовину физичких и правних лица, пореза на приходе од самосталних делатности,</a:t>
          </a:r>
          <a:r>
            <a:rPr lang="sr-Latn-RS" sz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sr-Cyrl-CS" sz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пореза на наслеђе и поклон, пореза на пренос апсолутних права, које наплаћује локална пореска администрација, а који се деле између Града Београда и градских општина по Одлуци о обиму средстава за вршење послова Града и градских општина...</a:t>
          </a:r>
          <a:endParaRPr lang="en-US" sz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DF23AB14-DB78-4D25-948A-D263DF13EBEB}" type="parTrans" cxnId="{B6E9FE2F-54FB-46AA-BA6A-1465C15C85E2}">
      <dgm:prSet/>
      <dgm:spPr/>
      <dgm:t>
        <a:bodyPr/>
        <a:lstStyle/>
        <a:p>
          <a:endParaRPr lang="en-US"/>
        </a:p>
      </dgm:t>
    </dgm:pt>
    <dgm:pt modelId="{875C4C0C-D761-476B-9D17-EF850CFCBB84}" type="sibTrans" cxnId="{B6E9FE2F-54FB-46AA-BA6A-1465C15C85E2}">
      <dgm:prSet/>
      <dgm:spPr/>
      <dgm:t>
        <a:bodyPr/>
        <a:lstStyle/>
        <a:p>
          <a:endParaRPr lang="en-US"/>
        </a:p>
      </dgm:t>
    </dgm:pt>
    <dgm:pt modelId="{E1B79EE1-1157-4302-AB0B-8FEDC81165FD}">
      <dgm:prSet phldrT="[Text]" custT="1"/>
      <dgm:spPr/>
      <dgm:t>
        <a:bodyPr/>
        <a:lstStyle/>
        <a:p>
          <a:pPr algn="r"/>
          <a:r>
            <a:rPr lang="sr-Cyrl-RS" sz="1400" b="1" dirty="0">
              <a:latin typeface="Times New Roman" panose="02020603050405020304" pitchFamily="18" charset="0"/>
              <a:cs typeface="Times New Roman" panose="02020603050405020304" pitchFamily="18" charset="0"/>
            </a:rPr>
            <a:t>Донације и трансфери</a:t>
          </a:r>
          <a:endParaRPr lang="en-US" sz="1400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D901DA59-A95A-4489-99A8-4140EE7BA89A}" type="parTrans" cxnId="{9CBF9DF9-AB9B-4A23-9199-3C2DD5A0CE43}">
      <dgm:prSet/>
      <dgm:spPr/>
      <dgm:t>
        <a:bodyPr/>
        <a:lstStyle/>
        <a:p>
          <a:endParaRPr lang="en-US"/>
        </a:p>
      </dgm:t>
    </dgm:pt>
    <dgm:pt modelId="{E99A6F9C-C544-4400-B178-20BC6CFFFE07}" type="sibTrans" cxnId="{9CBF9DF9-AB9B-4A23-9199-3C2DD5A0CE43}">
      <dgm:prSet/>
      <dgm:spPr/>
      <dgm:t>
        <a:bodyPr/>
        <a:lstStyle/>
        <a:p>
          <a:endParaRPr lang="en-US"/>
        </a:p>
      </dgm:t>
    </dgm:pt>
    <dgm:pt modelId="{92FD0664-EE76-4121-BE7B-68FC1EE5F4D7}">
      <dgm:prSet phldrT="[Text]" custT="1"/>
      <dgm:spPr/>
      <dgm:t>
        <a:bodyPr/>
        <a:lstStyle/>
        <a:p>
          <a:pPr algn="just"/>
          <a:r>
            <a:rPr lang="sr-Cyrl-CS" sz="1200" b="1" i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Донације </a:t>
          </a:r>
          <a:r>
            <a:rPr lang="sr-Cyrl-CS" sz="1200" b="0" i="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подразумевају средства пренета </a:t>
          </a:r>
          <a:r>
            <a:rPr lang="sr-Cyrl-CS" sz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од домаћих и међународних донатора и организација за различите пројекте. </a:t>
          </a:r>
          <a:r>
            <a:rPr lang="sr-Cyrl-RS" altLang="en-US" sz="1200" b="1" i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Трансфери</a:t>
          </a:r>
          <a:r>
            <a:rPr lang="sr-Cyrl-RS" altLang="en-US" sz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п</a:t>
          </a:r>
          <a:r>
            <a:rPr lang="ru-RU" altLang="en-US" sz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одразумевају пренос средстава од нивоа Републике Србије и Града Београда општинском нивоу власти. М</a:t>
          </a:r>
          <a:r>
            <a:rPr lang="sr-Cyrl-RS" altLang="en-US" sz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огу бити </a:t>
          </a:r>
          <a:r>
            <a:rPr lang="sr-Cyrl-RS" altLang="en-US" sz="12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наменски (</a:t>
          </a:r>
          <a:r>
            <a:rPr lang="sr-Cyrl-RS" altLang="en-US" sz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за тачно утврђене намене) или </a:t>
          </a:r>
          <a:r>
            <a:rPr lang="sr-Cyrl-RS" altLang="en-US" sz="12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ненаменски (</a:t>
          </a:r>
          <a:r>
            <a:rPr lang="sr-Cyrl-RS" altLang="en-US" sz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није им унапред утврђена намена те се могу у складу са законом користити за било које сврхе)</a:t>
          </a:r>
          <a:r>
            <a:rPr lang="sr-Latn-RS" altLang="en-US" sz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sr-Cyrl-RS" altLang="en-US" sz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.</a:t>
          </a:r>
          <a:endParaRPr lang="en-US" sz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A4B2DE69-08CB-4EF5-A179-A9838DCC0C0D}" type="parTrans" cxnId="{29D18108-D348-4C83-ABE4-39390C16C5CD}">
      <dgm:prSet/>
      <dgm:spPr/>
      <dgm:t>
        <a:bodyPr/>
        <a:lstStyle/>
        <a:p>
          <a:endParaRPr lang="en-US"/>
        </a:p>
      </dgm:t>
    </dgm:pt>
    <dgm:pt modelId="{31990FCE-83F5-4BCE-86BA-4F924011EADA}" type="sibTrans" cxnId="{29D18108-D348-4C83-ABE4-39390C16C5CD}">
      <dgm:prSet/>
      <dgm:spPr/>
      <dgm:t>
        <a:bodyPr/>
        <a:lstStyle/>
        <a:p>
          <a:endParaRPr lang="en-US"/>
        </a:p>
      </dgm:t>
    </dgm:pt>
    <dgm:pt modelId="{E055884F-7426-4921-A0E5-9CA56A76B49A}">
      <dgm:prSet phldrT="[Text]" custT="1"/>
      <dgm:spPr/>
      <dgm:t>
        <a:bodyPr/>
        <a:lstStyle/>
        <a:p>
          <a:r>
            <a:rPr lang="sr-Cyrl-RS" sz="1400" b="1" dirty="0">
              <a:latin typeface="Times New Roman" panose="02020603050405020304" pitchFamily="18" charset="0"/>
              <a:cs typeface="Times New Roman" panose="02020603050405020304" pitchFamily="18" charset="0"/>
            </a:rPr>
            <a:t>Непорески приходи</a:t>
          </a:r>
          <a:endParaRPr lang="en-US" sz="1400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A220DF32-CC6B-446C-B398-3C6FF19DF138}" type="parTrans" cxnId="{997AF6DE-9802-4842-96EC-E457543D4099}">
      <dgm:prSet/>
      <dgm:spPr/>
      <dgm:t>
        <a:bodyPr/>
        <a:lstStyle/>
        <a:p>
          <a:endParaRPr lang="en-US"/>
        </a:p>
      </dgm:t>
    </dgm:pt>
    <dgm:pt modelId="{EADBA54B-8207-46FB-8C83-E7274B6ED163}" type="sibTrans" cxnId="{997AF6DE-9802-4842-96EC-E457543D4099}">
      <dgm:prSet/>
      <dgm:spPr/>
      <dgm:t>
        <a:bodyPr/>
        <a:lstStyle/>
        <a:p>
          <a:endParaRPr lang="en-US"/>
        </a:p>
      </dgm:t>
    </dgm:pt>
    <dgm:pt modelId="{6B14159D-5902-471E-9F91-CEA86CA18597}">
      <dgm:prSet phldrT="[Text]" custT="1"/>
      <dgm:spPr/>
      <dgm:t>
        <a:bodyPr/>
        <a:lstStyle/>
        <a:p>
          <a:pPr algn="just"/>
          <a:r>
            <a:rPr lang="sr-Cyrl-RS" altLang="en-US" sz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Врста јавних прихода који се </a:t>
          </a:r>
          <a:r>
            <a:rPr lang="sr-Cyrl-RS" sz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прикупљају од правних и физичких лица за коришћење јавних добара (накнаде), за пружање одређених јавних услуга (таксе), за кршењ</a:t>
          </a:r>
          <a:r>
            <a:rPr lang="en-US" sz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e </a:t>
          </a:r>
          <a:r>
            <a:rPr lang="sr-Cyrl-RS" sz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уговорених или законских одредби (пенали и казне), као и приходе које остварују градске општине на свом подручју.</a:t>
          </a:r>
          <a:endParaRPr lang="en-US" sz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0D2CFF9B-A50F-43E4-AFA5-E7E960E0BCD0}" type="parTrans" cxnId="{E528FBD6-03D8-4201-832B-0748BD271A16}">
      <dgm:prSet/>
      <dgm:spPr/>
      <dgm:t>
        <a:bodyPr/>
        <a:lstStyle/>
        <a:p>
          <a:endParaRPr lang="en-US"/>
        </a:p>
      </dgm:t>
    </dgm:pt>
    <dgm:pt modelId="{36039859-946E-4D2B-BAA0-EE1BB94895EC}" type="sibTrans" cxnId="{E528FBD6-03D8-4201-832B-0748BD271A16}">
      <dgm:prSet/>
      <dgm:spPr/>
      <dgm:t>
        <a:bodyPr/>
        <a:lstStyle/>
        <a:p>
          <a:endParaRPr lang="en-US"/>
        </a:p>
      </dgm:t>
    </dgm:pt>
    <dgm:pt modelId="{28888755-727E-436B-B2F2-DA7896544A65}">
      <dgm:prSet phldrT="[Text]" custT="1"/>
      <dgm:spPr/>
      <dgm:t>
        <a:bodyPr/>
        <a:lstStyle/>
        <a:p>
          <a:r>
            <a:rPr lang="sr-Cyrl-RS" sz="1400" b="1" dirty="0">
              <a:latin typeface="Times New Roman" panose="02020603050405020304" pitchFamily="18" charset="0"/>
              <a:cs typeface="Times New Roman" panose="02020603050405020304" pitchFamily="18" charset="0"/>
            </a:rPr>
            <a:t>Примања од продаје нефинансијске имовине</a:t>
          </a:r>
          <a:endParaRPr lang="en-US" sz="1400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74440C20-4C7D-42FA-8A71-91FF1ABB0C2B}" type="parTrans" cxnId="{423F4FFE-A4A5-4DB9-BCD0-81CA33242D4A}">
      <dgm:prSet/>
      <dgm:spPr/>
      <dgm:t>
        <a:bodyPr/>
        <a:lstStyle/>
        <a:p>
          <a:endParaRPr lang="en-US"/>
        </a:p>
      </dgm:t>
    </dgm:pt>
    <dgm:pt modelId="{25C618B1-3FCB-4E3A-AAEB-763F12B41872}" type="sibTrans" cxnId="{423F4FFE-A4A5-4DB9-BCD0-81CA33242D4A}">
      <dgm:prSet/>
      <dgm:spPr/>
      <dgm:t>
        <a:bodyPr/>
        <a:lstStyle/>
        <a:p>
          <a:endParaRPr lang="en-US"/>
        </a:p>
      </dgm:t>
    </dgm:pt>
    <dgm:pt modelId="{FE2BA0E8-81AC-463B-B498-EF464F5BCE06}">
      <dgm:prSet phldrT="[Text]" custT="1"/>
      <dgm:spPr/>
      <dgm:t>
        <a:bodyPr/>
        <a:lstStyle/>
        <a:p>
          <a:pPr algn="just"/>
          <a:r>
            <a:rPr lang="sr-Cyrl-RS" sz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Ова примања се остварују продајом непокретности и покретних ствари у власништву градске општине.</a:t>
          </a:r>
          <a:endParaRPr lang="en-US" sz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7A39DE39-681C-425E-9FED-FBE278CC5B2D}" type="parTrans" cxnId="{86D1D984-3A22-405C-B36D-C2926B8E421B}">
      <dgm:prSet/>
      <dgm:spPr/>
      <dgm:t>
        <a:bodyPr/>
        <a:lstStyle/>
        <a:p>
          <a:endParaRPr lang="en-US"/>
        </a:p>
      </dgm:t>
    </dgm:pt>
    <dgm:pt modelId="{03DEC489-1FE9-42FB-A7B6-2DC930E80875}" type="sibTrans" cxnId="{86D1D984-3A22-405C-B36D-C2926B8E421B}">
      <dgm:prSet/>
      <dgm:spPr/>
      <dgm:t>
        <a:bodyPr/>
        <a:lstStyle/>
        <a:p>
          <a:endParaRPr lang="en-US"/>
        </a:p>
      </dgm:t>
    </dgm:pt>
    <dgm:pt modelId="{26EF48C7-6381-4355-B03F-DD441AE957C7}">
      <dgm:prSet phldrT="[Text]" custT="1"/>
      <dgm:spPr/>
      <dgm:t>
        <a:bodyPr/>
        <a:lstStyle/>
        <a:p>
          <a:r>
            <a:rPr lang="sr-Cyrl-RS" sz="1400" b="1" dirty="0">
              <a:latin typeface="Times New Roman" panose="02020603050405020304" pitchFamily="18" charset="0"/>
              <a:cs typeface="Times New Roman" panose="02020603050405020304" pitchFamily="18" charset="0"/>
            </a:rPr>
            <a:t>Примања од задуживања и  продаје финансијске имовине</a:t>
          </a:r>
          <a:endParaRPr lang="en-US" sz="1400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18A23F74-72B2-47CE-8CFA-63637C44E493}" type="parTrans" cxnId="{C002A477-0333-4E42-A591-A476378A7B14}">
      <dgm:prSet/>
      <dgm:spPr/>
      <dgm:t>
        <a:bodyPr/>
        <a:lstStyle/>
        <a:p>
          <a:endParaRPr lang="en-US"/>
        </a:p>
      </dgm:t>
    </dgm:pt>
    <dgm:pt modelId="{7F59AFA8-97ED-43F0-BB10-8E36A7F9F28C}" type="sibTrans" cxnId="{C002A477-0333-4E42-A591-A476378A7B14}">
      <dgm:prSet/>
      <dgm:spPr/>
      <dgm:t>
        <a:bodyPr/>
        <a:lstStyle/>
        <a:p>
          <a:endParaRPr lang="en-US"/>
        </a:p>
      </dgm:t>
    </dgm:pt>
    <dgm:pt modelId="{4B4A2A45-FFA7-47F5-A99D-A2DFD7698107}">
      <dgm:prSet phldrT="[Text]" custT="1"/>
      <dgm:spPr/>
      <dgm:t>
        <a:bodyPr/>
        <a:lstStyle/>
        <a:p>
          <a:pPr algn="just"/>
          <a:r>
            <a:rPr lang="sr-Cyrl-RS" sz="1200" b="0" i="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Примања од задуживања представљају приливе по основу примања од задуживања код пословних банака у земљи у корист нивоа градске општине. Примања од продаје финансијске имовине  представљају приливе по основу продаје домаћих акција и осталог капитала у корист нивоа градске општине.</a:t>
          </a:r>
          <a:endParaRPr lang="en-US" sz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2E2C89AA-6D36-4A41-9A01-A47B8388C320}" type="parTrans" cxnId="{48A7DAC8-CBA0-4CCF-8FEB-1A8D1991CE61}">
      <dgm:prSet/>
      <dgm:spPr/>
      <dgm:t>
        <a:bodyPr/>
        <a:lstStyle/>
        <a:p>
          <a:endParaRPr lang="en-US"/>
        </a:p>
      </dgm:t>
    </dgm:pt>
    <dgm:pt modelId="{5B14C082-1404-4C23-9B64-643BA89D25BF}" type="sibTrans" cxnId="{48A7DAC8-CBA0-4CCF-8FEB-1A8D1991CE61}">
      <dgm:prSet/>
      <dgm:spPr/>
      <dgm:t>
        <a:bodyPr/>
        <a:lstStyle/>
        <a:p>
          <a:endParaRPr lang="en-US"/>
        </a:p>
      </dgm:t>
    </dgm:pt>
    <dgm:pt modelId="{E1AD8724-28DC-48C5-B75E-B0D1F33E6279}">
      <dgm:prSet phldrT="[Text]" custT="1"/>
      <dgm:spPr/>
      <dgm:t>
        <a:bodyPr/>
        <a:lstStyle/>
        <a:p>
          <a:r>
            <a:rPr lang="sr-Cyrl-RS" sz="1400" b="1" dirty="0">
              <a:latin typeface="Times New Roman" panose="02020603050405020304" pitchFamily="18" charset="0"/>
              <a:cs typeface="Times New Roman" panose="02020603050405020304" pitchFamily="18" charset="0"/>
            </a:rPr>
            <a:t>Пренета средства из ранијих година</a:t>
          </a:r>
          <a:endParaRPr lang="en-US" sz="1400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411CE078-310E-457E-A7C1-09A580CCEBB0}" type="parTrans" cxnId="{9EBB09AF-7741-47ED-B436-933466BD5F46}">
      <dgm:prSet/>
      <dgm:spPr/>
      <dgm:t>
        <a:bodyPr/>
        <a:lstStyle/>
        <a:p>
          <a:endParaRPr lang="en-US"/>
        </a:p>
      </dgm:t>
    </dgm:pt>
    <dgm:pt modelId="{BCA81F17-B88D-47F3-91A4-C02EC1C807D8}" type="sibTrans" cxnId="{9EBB09AF-7741-47ED-B436-933466BD5F46}">
      <dgm:prSet/>
      <dgm:spPr/>
      <dgm:t>
        <a:bodyPr/>
        <a:lstStyle/>
        <a:p>
          <a:endParaRPr lang="en-US"/>
        </a:p>
      </dgm:t>
    </dgm:pt>
    <dgm:pt modelId="{A22D28D0-C0EE-4FAC-9411-A8A4995FB17B}">
      <dgm:prSet phldrT="[Text]" custT="1"/>
      <dgm:spPr>
        <a:solidFill>
          <a:schemeClr val="accent1">
            <a:lumMod val="60000"/>
            <a:lumOff val="40000"/>
          </a:schemeClr>
        </a:solidFill>
      </dgm:spPr>
      <dgm:t>
        <a:bodyPr/>
        <a:lstStyle/>
        <a:p>
          <a:pPr algn="just"/>
          <a:r>
            <a:rPr lang="sr-Cyrl-RS" altLang="en-US" sz="1400" dirty="0" smtClean="0"/>
            <a:t> </a:t>
          </a:r>
          <a:r>
            <a:rPr lang="sr-Cyrl-RS" altLang="en-US" sz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Представљају вишак прихода буџета градске општине који нису потрошени у претходној  буџетској години.</a:t>
          </a:r>
          <a:endParaRPr lang="en-US" sz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7B8C8DE4-9C8E-4AAA-9ABD-7D21384D12EF}" type="parTrans" cxnId="{EF67239D-5166-423B-9E5F-06A1352131E4}">
      <dgm:prSet/>
      <dgm:spPr/>
      <dgm:t>
        <a:bodyPr/>
        <a:lstStyle/>
        <a:p>
          <a:endParaRPr lang="en-US"/>
        </a:p>
      </dgm:t>
    </dgm:pt>
    <dgm:pt modelId="{D9EE63C1-7C79-499A-9EE1-6AFD68E7C84E}" type="sibTrans" cxnId="{EF67239D-5166-423B-9E5F-06A1352131E4}">
      <dgm:prSet/>
      <dgm:spPr/>
      <dgm:t>
        <a:bodyPr/>
        <a:lstStyle/>
        <a:p>
          <a:endParaRPr lang="en-US"/>
        </a:p>
      </dgm:t>
    </dgm:pt>
    <dgm:pt modelId="{CE8830CD-E170-4234-A88A-CF96ED0DB253}">
      <dgm:prSet phldrT="[Text]" custT="1"/>
      <dgm:spPr/>
      <dgm:t>
        <a:bodyPr/>
        <a:lstStyle/>
        <a:p>
          <a:pPr algn="r"/>
          <a:r>
            <a:rPr lang="sr-Cyrl-RS" sz="14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Остали</a:t>
          </a:r>
          <a:r>
            <a:rPr lang="sr-Cyrl-RS" sz="12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sr-Cyrl-RS" sz="14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приходи</a:t>
          </a:r>
          <a:endParaRPr lang="en-US" sz="1400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242F0330-2559-4B29-871A-8EF7B7FED07D}" type="parTrans" cxnId="{44ADCD1E-B9FD-46B6-9E0A-E525754F2597}">
      <dgm:prSet/>
      <dgm:spPr/>
      <dgm:t>
        <a:bodyPr/>
        <a:lstStyle/>
        <a:p>
          <a:endParaRPr lang="en-US"/>
        </a:p>
      </dgm:t>
    </dgm:pt>
    <dgm:pt modelId="{7DF9D000-8EC9-4624-A901-1DDF454F3DB6}" type="sibTrans" cxnId="{44ADCD1E-B9FD-46B6-9E0A-E525754F2597}">
      <dgm:prSet/>
      <dgm:spPr/>
      <dgm:t>
        <a:bodyPr/>
        <a:lstStyle/>
        <a:p>
          <a:endParaRPr lang="en-US"/>
        </a:p>
      </dgm:t>
    </dgm:pt>
    <dgm:pt modelId="{EFEB1020-9C17-48DC-BBE0-54FA743F9F75}" type="pres">
      <dgm:prSet presAssocID="{EEA47F19-311D-44B3-AAA4-35C98BD4844B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98695426-23ED-40C0-90A1-2BB445DEBC64}" type="pres">
      <dgm:prSet presAssocID="{0C844461-76DE-4FEA-A87D-23440AD6FC2E}" presName="linNode" presStyleCnt="0"/>
      <dgm:spPr/>
      <dgm:t>
        <a:bodyPr/>
        <a:lstStyle/>
        <a:p>
          <a:endParaRPr lang="en-US"/>
        </a:p>
      </dgm:t>
    </dgm:pt>
    <dgm:pt modelId="{C6144CDB-22C1-4337-9F95-C3A522A707D1}" type="pres">
      <dgm:prSet presAssocID="{0C844461-76DE-4FEA-A87D-23440AD6FC2E}" presName="parTx" presStyleLbl="revTx" presStyleIdx="0" presStyleCnt="7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2385D1D-92EB-445D-B736-940004751C79}" type="pres">
      <dgm:prSet presAssocID="{0C844461-76DE-4FEA-A87D-23440AD6FC2E}" presName="bracket" presStyleLbl="parChTrans1D1" presStyleIdx="0" presStyleCnt="7"/>
      <dgm:spPr/>
      <dgm:t>
        <a:bodyPr/>
        <a:lstStyle/>
        <a:p>
          <a:endParaRPr lang="en-US"/>
        </a:p>
      </dgm:t>
    </dgm:pt>
    <dgm:pt modelId="{99D36636-E395-439F-A79A-29C0BFB6F7E4}" type="pres">
      <dgm:prSet presAssocID="{0C844461-76DE-4FEA-A87D-23440AD6FC2E}" presName="spH" presStyleCnt="0"/>
      <dgm:spPr/>
      <dgm:t>
        <a:bodyPr/>
        <a:lstStyle/>
        <a:p>
          <a:endParaRPr lang="en-US"/>
        </a:p>
      </dgm:t>
    </dgm:pt>
    <dgm:pt modelId="{7BB6658A-32E0-42C7-B82A-240BF45CF27D}" type="pres">
      <dgm:prSet presAssocID="{0C844461-76DE-4FEA-A87D-23440AD6FC2E}" presName="desTx" presStyleLbl="node1" presStyleIdx="0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B3CB043-7A92-47E9-A4C4-39EC715F2552}" type="pres">
      <dgm:prSet presAssocID="{C24B5DA2-B651-485D-A0F4-95731772C9B8}" presName="spV" presStyleCnt="0"/>
      <dgm:spPr/>
      <dgm:t>
        <a:bodyPr/>
        <a:lstStyle/>
        <a:p>
          <a:endParaRPr lang="en-US"/>
        </a:p>
      </dgm:t>
    </dgm:pt>
    <dgm:pt modelId="{D9DF5E9A-39D4-44B7-A326-58B07A05D91E}" type="pres">
      <dgm:prSet presAssocID="{E1B79EE1-1157-4302-AB0B-8FEDC81165FD}" presName="linNode" presStyleCnt="0"/>
      <dgm:spPr/>
      <dgm:t>
        <a:bodyPr/>
        <a:lstStyle/>
        <a:p>
          <a:endParaRPr lang="en-US"/>
        </a:p>
      </dgm:t>
    </dgm:pt>
    <dgm:pt modelId="{F40D94EA-52E0-4740-A924-EAF350BDF213}" type="pres">
      <dgm:prSet presAssocID="{E1B79EE1-1157-4302-AB0B-8FEDC81165FD}" presName="parTx" presStyleLbl="revTx" presStyleIdx="1" presStyleCnt="7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E930D30-96BC-4D43-B65A-EE88C46DBE48}" type="pres">
      <dgm:prSet presAssocID="{E1B79EE1-1157-4302-AB0B-8FEDC81165FD}" presName="bracket" presStyleLbl="parChTrans1D1" presStyleIdx="1" presStyleCnt="7"/>
      <dgm:spPr/>
      <dgm:t>
        <a:bodyPr/>
        <a:lstStyle/>
        <a:p>
          <a:endParaRPr lang="en-US"/>
        </a:p>
      </dgm:t>
    </dgm:pt>
    <dgm:pt modelId="{5831BF15-ED1F-4BD5-857B-18B8E573D9AB}" type="pres">
      <dgm:prSet presAssocID="{E1B79EE1-1157-4302-AB0B-8FEDC81165FD}" presName="spH" presStyleCnt="0"/>
      <dgm:spPr/>
      <dgm:t>
        <a:bodyPr/>
        <a:lstStyle/>
        <a:p>
          <a:endParaRPr lang="en-US"/>
        </a:p>
      </dgm:t>
    </dgm:pt>
    <dgm:pt modelId="{C6BA9D27-2D60-4BA7-98A9-E18E57FDB6CB}" type="pres">
      <dgm:prSet presAssocID="{E1B79EE1-1157-4302-AB0B-8FEDC81165FD}" presName="desTx" presStyleLbl="node1" presStyleIdx="1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A002753-9FCA-4DC5-B8A6-1F7632BDDE58}" type="pres">
      <dgm:prSet presAssocID="{E99A6F9C-C544-4400-B178-20BC6CFFFE07}" presName="spV" presStyleCnt="0"/>
      <dgm:spPr/>
      <dgm:t>
        <a:bodyPr/>
        <a:lstStyle/>
        <a:p>
          <a:endParaRPr lang="en-US"/>
        </a:p>
      </dgm:t>
    </dgm:pt>
    <dgm:pt modelId="{9709DCCB-B8A8-47BC-A303-F9EC41DA889E}" type="pres">
      <dgm:prSet presAssocID="{E055884F-7426-4921-A0E5-9CA56A76B49A}" presName="linNode" presStyleCnt="0"/>
      <dgm:spPr/>
      <dgm:t>
        <a:bodyPr/>
        <a:lstStyle/>
        <a:p>
          <a:endParaRPr lang="en-US"/>
        </a:p>
      </dgm:t>
    </dgm:pt>
    <dgm:pt modelId="{CCB8139E-CA19-491D-9FCD-6BF28923C725}" type="pres">
      <dgm:prSet presAssocID="{E055884F-7426-4921-A0E5-9CA56A76B49A}" presName="parTx" presStyleLbl="revTx" presStyleIdx="2" presStyleCnt="7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4D1633C-A097-4A5A-8269-B04E98857E56}" type="pres">
      <dgm:prSet presAssocID="{E055884F-7426-4921-A0E5-9CA56A76B49A}" presName="bracket" presStyleLbl="parChTrans1D1" presStyleIdx="2" presStyleCnt="7"/>
      <dgm:spPr/>
      <dgm:t>
        <a:bodyPr/>
        <a:lstStyle/>
        <a:p>
          <a:endParaRPr lang="en-US"/>
        </a:p>
      </dgm:t>
    </dgm:pt>
    <dgm:pt modelId="{82B38D6F-2AA7-4339-A71D-28AA55699178}" type="pres">
      <dgm:prSet presAssocID="{E055884F-7426-4921-A0E5-9CA56A76B49A}" presName="spH" presStyleCnt="0"/>
      <dgm:spPr/>
      <dgm:t>
        <a:bodyPr/>
        <a:lstStyle/>
        <a:p>
          <a:endParaRPr lang="en-US"/>
        </a:p>
      </dgm:t>
    </dgm:pt>
    <dgm:pt modelId="{FFFD7BD8-195B-4FA4-9414-4F4C582F5570}" type="pres">
      <dgm:prSet presAssocID="{E055884F-7426-4921-A0E5-9CA56A76B49A}" presName="desTx" presStyleLbl="node1" presStyleIdx="2" presStyleCnt="6" custLinFactNeighborX="-28937" custLinFactNeighborY="484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3A122A3-FC4C-4845-B4FF-0E74CF3D50D3}" type="pres">
      <dgm:prSet presAssocID="{EADBA54B-8207-46FB-8C83-E7274B6ED163}" presName="spV" presStyleCnt="0"/>
      <dgm:spPr/>
      <dgm:t>
        <a:bodyPr/>
        <a:lstStyle/>
        <a:p>
          <a:endParaRPr lang="en-US"/>
        </a:p>
      </dgm:t>
    </dgm:pt>
    <dgm:pt modelId="{CCB5FDA4-BEC8-4CA1-835A-2A3BEEBEC456}" type="pres">
      <dgm:prSet presAssocID="{28888755-727E-436B-B2F2-DA7896544A65}" presName="linNode" presStyleCnt="0"/>
      <dgm:spPr/>
      <dgm:t>
        <a:bodyPr/>
        <a:lstStyle/>
        <a:p>
          <a:endParaRPr lang="en-US"/>
        </a:p>
      </dgm:t>
    </dgm:pt>
    <dgm:pt modelId="{9312B733-3AEB-49F6-8245-08553BA2949B}" type="pres">
      <dgm:prSet presAssocID="{28888755-727E-436B-B2F2-DA7896544A65}" presName="parTx" presStyleLbl="revTx" presStyleIdx="3" presStyleCnt="7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35AB433-2559-485A-A03D-C32F36288071}" type="pres">
      <dgm:prSet presAssocID="{28888755-727E-436B-B2F2-DA7896544A65}" presName="bracket" presStyleLbl="parChTrans1D1" presStyleIdx="3" presStyleCnt="7"/>
      <dgm:spPr/>
      <dgm:t>
        <a:bodyPr/>
        <a:lstStyle/>
        <a:p>
          <a:endParaRPr lang="en-US"/>
        </a:p>
      </dgm:t>
    </dgm:pt>
    <dgm:pt modelId="{C13B9160-72D5-46E0-A1C0-91E8634DFAE2}" type="pres">
      <dgm:prSet presAssocID="{28888755-727E-436B-B2F2-DA7896544A65}" presName="spH" presStyleCnt="0"/>
      <dgm:spPr/>
      <dgm:t>
        <a:bodyPr/>
        <a:lstStyle/>
        <a:p>
          <a:endParaRPr lang="en-US"/>
        </a:p>
      </dgm:t>
    </dgm:pt>
    <dgm:pt modelId="{9893D59A-7FEC-486D-89C4-D28135F6121C}" type="pres">
      <dgm:prSet presAssocID="{28888755-727E-436B-B2F2-DA7896544A65}" presName="desTx" presStyleLbl="node1" presStyleIdx="3" presStyleCnt="6" custScaleX="10346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421D242-ABBF-45EB-97FD-83930430328F}" type="pres">
      <dgm:prSet presAssocID="{25C618B1-3FCB-4E3A-AAEB-763F12B41872}" presName="spV" presStyleCnt="0"/>
      <dgm:spPr/>
      <dgm:t>
        <a:bodyPr/>
        <a:lstStyle/>
        <a:p>
          <a:endParaRPr lang="en-US"/>
        </a:p>
      </dgm:t>
    </dgm:pt>
    <dgm:pt modelId="{F0DED400-B200-4EA2-AB34-CCFF58E07A6E}" type="pres">
      <dgm:prSet presAssocID="{26EF48C7-6381-4355-B03F-DD441AE957C7}" presName="linNode" presStyleCnt="0"/>
      <dgm:spPr/>
      <dgm:t>
        <a:bodyPr/>
        <a:lstStyle/>
        <a:p>
          <a:endParaRPr lang="en-US"/>
        </a:p>
      </dgm:t>
    </dgm:pt>
    <dgm:pt modelId="{EFAACCF6-3A6A-4536-89B0-F0A7C44F6BE1}" type="pres">
      <dgm:prSet presAssocID="{26EF48C7-6381-4355-B03F-DD441AE957C7}" presName="parTx" presStyleLbl="revTx" presStyleIdx="4" presStyleCnt="7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497CA82-45EE-4BD1-AEB4-CC3961FBFB74}" type="pres">
      <dgm:prSet presAssocID="{26EF48C7-6381-4355-B03F-DD441AE957C7}" presName="bracket" presStyleLbl="parChTrans1D1" presStyleIdx="4" presStyleCnt="7"/>
      <dgm:spPr/>
      <dgm:t>
        <a:bodyPr/>
        <a:lstStyle/>
        <a:p>
          <a:endParaRPr lang="en-US"/>
        </a:p>
      </dgm:t>
    </dgm:pt>
    <dgm:pt modelId="{CD7548DD-1E84-4DA7-B1D0-28F3E4EBFF82}" type="pres">
      <dgm:prSet presAssocID="{26EF48C7-6381-4355-B03F-DD441AE957C7}" presName="spH" presStyleCnt="0"/>
      <dgm:spPr/>
      <dgm:t>
        <a:bodyPr/>
        <a:lstStyle/>
        <a:p>
          <a:endParaRPr lang="en-US"/>
        </a:p>
      </dgm:t>
    </dgm:pt>
    <dgm:pt modelId="{9A05939C-6B40-4C32-897A-4A6DC3E71E5B}" type="pres">
      <dgm:prSet presAssocID="{26EF48C7-6381-4355-B03F-DD441AE957C7}" presName="desTx" presStyleLbl="node1" presStyleIdx="4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69EA799-9807-4770-B698-79D3EF79120B}" type="pres">
      <dgm:prSet presAssocID="{7F59AFA8-97ED-43F0-BB10-8E36A7F9F28C}" presName="spV" presStyleCnt="0"/>
      <dgm:spPr/>
      <dgm:t>
        <a:bodyPr/>
        <a:lstStyle/>
        <a:p>
          <a:endParaRPr lang="en-US"/>
        </a:p>
      </dgm:t>
    </dgm:pt>
    <dgm:pt modelId="{2B991069-479A-498A-AF83-5B33CD9F12C6}" type="pres">
      <dgm:prSet presAssocID="{E1AD8724-28DC-48C5-B75E-B0D1F33E6279}" presName="linNode" presStyleCnt="0"/>
      <dgm:spPr/>
      <dgm:t>
        <a:bodyPr/>
        <a:lstStyle/>
        <a:p>
          <a:endParaRPr lang="en-US"/>
        </a:p>
      </dgm:t>
    </dgm:pt>
    <dgm:pt modelId="{939B76D1-BB33-4E50-9ECD-839FB5787B95}" type="pres">
      <dgm:prSet presAssocID="{E1AD8724-28DC-48C5-B75E-B0D1F33E6279}" presName="parTx" presStyleLbl="revTx" presStyleIdx="5" presStyleCnt="7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845F59F-6101-48DE-ABCC-EC5351843F5B}" type="pres">
      <dgm:prSet presAssocID="{E1AD8724-28DC-48C5-B75E-B0D1F33E6279}" presName="bracket" presStyleLbl="parChTrans1D1" presStyleIdx="5" presStyleCnt="7"/>
      <dgm:spPr/>
      <dgm:t>
        <a:bodyPr/>
        <a:lstStyle/>
        <a:p>
          <a:endParaRPr lang="en-US"/>
        </a:p>
      </dgm:t>
    </dgm:pt>
    <dgm:pt modelId="{8DC06B04-AA78-4007-96F1-AC66800E204E}" type="pres">
      <dgm:prSet presAssocID="{E1AD8724-28DC-48C5-B75E-B0D1F33E6279}" presName="spH" presStyleCnt="0"/>
      <dgm:spPr/>
      <dgm:t>
        <a:bodyPr/>
        <a:lstStyle/>
        <a:p>
          <a:endParaRPr lang="en-US"/>
        </a:p>
      </dgm:t>
    </dgm:pt>
    <dgm:pt modelId="{B43D6F8D-5103-4DCA-8971-053A6B7A987B}" type="pres">
      <dgm:prSet presAssocID="{E1AD8724-28DC-48C5-B75E-B0D1F33E6279}" presName="desTx" presStyleLbl="node1" presStyleIdx="5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E18FF5E-878A-482E-AB17-F8AE2B306CD5}" type="pres">
      <dgm:prSet presAssocID="{BCA81F17-B88D-47F3-91A4-C02EC1C807D8}" presName="spV" presStyleCnt="0"/>
      <dgm:spPr/>
      <dgm:t>
        <a:bodyPr/>
        <a:lstStyle/>
        <a:p>
          <a:endParaRPr lang="en-US"/>
        </a:p>
      </dgm:t>
    </dgm:pt>
    <dgm:pt modelId="{97FE2A03-BDFD-4D51-BA71-894A29891782}" type="pres">
      <dgm:prSet presAssocID="{CE8830CD-E170-4234-A88A-CF96ED0DB253}" presName="linNode" presStyleCnt="0"/>
      <dgm:spPr/>
      <dgm:t>
        <a:bodyPr/>
        <a:lstStyle/>
        <a:p>
          <a:endParaRPr lang="en-US"/>
        </a:p>
      </dgm:t>
    </dgm:pt>
    <dgm:pt modelId="{C40B6B51-4E58-4423-AA21-967FF1F7F56A}" type="pres">
      <dgm:prSet presAssocID="{CE8830CD-E170-4234-A88A-CF96ED0DB253}" presName="parTx" presStyleLbl="revTx" presStyleIdx="6" presStyleCnt="7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2D6AC18-428B-451D-9DA7-6B8BA3CF872A}" type="pres">
      <dgm:prSet presAssocID="{CE8830CD-E170-4234-A88A-CF96ED0DB253}" presName="bracket" presStyleLbl="parChTrans1D1" presStyleIdx="6" presStyleCnt="7"/>
      <dgm:spPr/>
      <dgm:t>
        <a:bodyPr/>
        <a:lstStyle/>
        <a:p>
          <a:endParaRPr lang="en-US"/>
        </a:p>
      </dgm:t>
    </dgm:pt>
    <dgm:pt modelId="{F0B0937B-86B8-402E-9221-2A39C368958D}" type="pres">
      <dgm:prSet presAssocID="{CE8830CD-E170-4234-A88A-CF96ED0DB253}" presName="spH" presStyleCnt="0"/>
      <dgm:spPr/>
      <dgm:t>
        <a:bodyPr/>
        <a:lstStyle/>
        <a:p>
          <a:endParaRPr lang="en-US"/>
        </a:p>
      </dgm:t>
    </dgm:pt>
  </dgm:ptLst>
  <dgm:cxnLst>
    <dgm:cxn modelId="{B502E5B7-8550-4958-B37E-973D3586578B}" type="presOf" srcId="{26EF48C7-6381-4355-B03F-DD441AE957C7}" destId="{EFAACCF6-3A6A-4536-89B0-F0A7C44F6BE1}" srcOrd="0" destOrd="0" presId="urn:diagrams.loki3.com/BracketList#1"/>
    <dgm:cxn modelId="{9EBB09AF-7741-47ED-B436-933466BD5F46}" srcId="{EEA47F19-311D-44B3-AAA4-35C98BD4844B}" destId="{E1AD8724-28DC-48C5-B75E-B0D1F33E6279}" srcOrd="5" destOrd="0" parTransId="{411CE078-310E-457E-A7C1-09A580CCEBB0}" sibTransId="{BCA81F17-B88D-47F3-91A4-C02EC1C807D8}"/>
    <dgm:cxn modelId="{86D1D984-3A22-405C-B36D-C2926B8E421B}" srcId="{28888755-727E-436B-B2F2-DA7896544A65}" destId="{FE2BA0E8-81AC-463B-B498-EF464F5BCE06}" srcOrd="0" destOrd="0" parTransId="{7A39DE39-681C-425E-9FED-FBE278CC5B2D}" sibTransId="{03DEC489-1FE9-42FB-A7B6-2DC930E80875}"/>
    <dgm:cxn modelId="{74D22D47-CD6D-4498-9E08-4795CD5E76CC}" type="presOf" srcId="{0C844461-76DE-4FEA-A87D-23440AD6FC2E}" destId="{C6144CDB-22C1-4337-9F95-C3A522A707D1}" srcOrd="0" destOrd="0" presId="urn:diagrams.loki3.com/BracketList#1"/>
    <dgm:cxn modelId="{553D26AB-44EF-4BE7-9C8D-8D606F19C37D}" type="presOf" srcId="{28888755-727E-436B-B2F2-DA7896544A65}" destId="{9312B733-3AEB-49F6-8245-08553BA2949B}" srcOrd="0" destOrd="0" presId="urn:diagrams.loki3.com/BracketList#1"/>
    <dgm:cxn modelId="{E528FBD6-03D8-4201-832B-0748BD271A16}" srcId="{E055884F-7426-4921-A0E5-9CA56A76B49A}" destId="{6B14159D-5902-471E-9F91-CEA86CA18597}" srcOrd="0" destOrd="0" parTransId="{0D2CFF9B-A50F-43E4-AFA5-E7E960E0BCD0}" sibTransId="{36039859-946E-4D2B-BAA0-EE1BB94895EC}"/>
    <dgm:cxn modelId="{423F4FFE-A4A5-4DB9-BCD0-81CA33242D4A}" srcId="{EEA47F19-311D-44B3-AAA4-35C98BD4844B}" destId="{28888755-727E-436B-B2F2-DA7896544A65}" srcOrd="3" destOrd="0" parTransId="{74440C20-4C7D-42FA-8A71-91FF1ABB0C2B}" sibTransId="{25C618B1-3FCB-4E3A-AAEB-763F12B41872}"/>
    <dgm:cxn modelId="{29D18108-D348-4C83-ABE4-39390C16C5CD}" srcId="{E1B79EE1-1157-4302-AB0B-8FEDC81165FD}" destId="{92FD0664-EE76-4121-BE7B-68FC1EE5F4D7}" srcOrd="0" destOrd="0" parTransId="{A4B2DE69-08CB-4EF5-A179-A9838DCC0C0D}" sibTransId="{31990FCE-83F5-4BCE-86BA-4F924011EADA}"/>
    <dgm:cxn modelId="{80D7DECB-C562-4FA6-898E-377F69EF43D5}" type="presOf" srcId="{6B14159D-5902-471E-9F91-CEA86CA18597}" destId="{FFFD7BD8-195B-4FA4-9414-4F4C582F5570}" srcOrd="0" destOrd="0" presId="urn:diagrams.loki3.com/BracketList#1"/>
    <dgm:cxn modelId="{6801D6CF-44C9-43A5-A4F0-575360A3FAFA}" type="presOf" srcId="{E055884F-7426-4921-A0E5-9CA56A76B49A}" destId="{CCB8139E-CA19-491D-9FCD-6BF28923C725}" srcOrd="0" destOrd="0" presId="urn:diagrams.loki3.com/BracketList#1"/>
    <dgm:cxn modelId="{48A7DAC8-CBA0-4CCF-8FEB-1A8D1991CE61}" srcId="{26EF48C7-6381-4355-B03F-DD441AE957C7}" destId="{4B4A2A45-FFA7-47F5-A99D-A2DFD7698107}" srcOrd="0" destOrd="0" parTransId="{2E2C89AA-6D36-4A41-9A01-A47B8388C320}" sibTransId="{5B14C082-1404-4C23-9B64-643BA89D25BF}"/>
    <dgm:cxn modelId="{B6E9FE2F-54FB-46AA-BA6A-1465C15C85E2}" srcId="{0C844461-76DE-4FEA-A87D-23440AD6FC2E}" destId="{D45E583C-4AAD-40D2-9D24-9A0A68141567}" srcOrd="0" destOrd="0" parTransId="{DF23AB14-DB78-4D25-948A-D263DF13EBEB}" sibTransId="{875C4C0C-D761-476B-9D17-EF850CFCBB84}"/>
    <dgm:cxn modelId="{93E1A044-2A56-43D9-81CA-5B0CE4619660}" type="presOf" srcId="{E1AD8724-28DC-48C5-B75E-B0D1F33E6279}" destId="{939B76D1-BB33-4E50-9ECD-839FB5787B95}" srcOrd="0" destOrd="0" presId="urn:diagrams.loki3.com/BracketList#1"/>
    <dgm:cxn modelId="{DFA45898-8E34-483C-97B6-EC38D2140466}" srcId="{EEA47F19-311D-44B3-AAA4-35C98BD4844B}" destId="{0C844461-76DE-4FEA-A87D-23440AD6FC2E}" srcOrd="0" destOrd="0" parTransId="{6F031138-6684-4AF8-B48F-F90EB84372B1}" sibTransId="{C24B5DA2-B651-485D-A0F4-95731772C9B8}"/>
    <dgm:cxn modelId="{400D4B22-37BF-4CB1-A41E-BB9445E95160}" type="presOf" srcId="{EEA47F19-311D-44B3-AAA4-35C98BD4844B}" destId="{EFEB1020-9C17-48DC-BBE0-54FA743F9F75}" srcOrd="0" destOrd="0" presId="urn:diagrams.loki3.com/BracketList#1"/>
    <dgm:cxn modelId="{C002A477-0333-4E42-A591-A476378A7B14}" srcId="{EEA47F19-311D-44B3-AAA4-35C98BD4844B}" destId="{26EF48C7-6381-4355-B03F-DD441AE957C7}" srcOrd="4" destOrd="0" parTransId="{18A23F74-72B2-47CE-8CFA-63637C44E493}" sibTransId="{7F59AFA8-97ED-43F0-BB10-8E36A7F9F28C}"/>
    <dgm:cxn modelId="{EF67239D-5166-423B-9E5F-06A1352131E4}" srcId="{E1AD8724-28DC-48C5-B75E-B0D1F33E6279}" destId="{A22D28D0-C0EE-4FAC-9411-A8A4995FB17B}" srcOrd="0" destOrd="0" parTransId="{7B8C8DE4-9C8E-4AAA-9ABD-7D21384D12EF}" sibTransId="{D9EE63C1-7C79-499A-9EE1-6AFD68E7C84E}"/>
    <dgm:cxn modelId="{A34FDF49-D8E1-40C0-AD2F-E7D878FEFAD5}" type="presOf" srcId="{92FD0664-EE76-4121-BE7B-68FC1EE5F4D7}" destId="{C6BA9D27-2D60-4BA7-98A9-E18E57FDB6CB}" srcOrd="0" destOrd="0" presId="urn:diagrams.loki3.com/BracketList#1"/>
    <dgm:cxn modelId="{B9EC56EF-8B1E-4F65-AF25-E7637ED88F19}" type="presOf" srcId="{A22D28D0-C0EE-4FAC-9411-A8A4995FB17B}" destId="{B43D6F8D-5103-4DCA-8971-053A6B7A987B}" srcOrd="0" destOrd="0" presId="urn:diagrams.loki3.com/BracketList#1"/>
    <dgm:cxn modelId="{44ADCD1E-B9FD-46B6-9E0A-E525754F2597}" srcId="{EEA47F19-311D-44B3-AAA4-35C98BD4844B}" destId="{CE8830CD-E170-4234-A88A-CF96ED0DB253}" srcOrd="6" destOrd="0" parTransId="{242F0330-2559-4B29-871A-8EF7B7FED07D}" sibTransId="{7DF9D000-8EC9-4624-A901-1DDF454F3DB6}"/>
    <dgm:cxn modelId="{5ACFCE23-6E1A-4D93-A55B-79746C45032D}" type="presOf" srcId="{CE8830CD-E170-4234-A88A-CF96ED0DB253}" destId="{C40B6B51-4E58-4423-AA21-967FF1F7F56A}" srcOrd="0" destOrd="0" presId="urn:diagrams.loki3.com/BracketList#1"/>
    <dgm:cxn modelId="{997AF6DE-9802-4842-96EC-E457543D4099}" srcId="{EEA47F19-311D-44B3-AAA4-35C98BD4844B}" destId="{E055884F-7426-4921-A0E5-9CA56A76B49A}" srcOrd="2" destOrd="0" parTransId="{A220DF32-CC6B-446C-B398-3C6FF19DF138}" sibTransId="{EADBA54B-8207-46FB-8C83-E7274B6ED163}"/>
    <dgm:cxn modelId="{9CBF9DF9-AB9B-4A23-9199-3C2DD5A0CE43}" srcId="{EEA47F19-311D-44B3-AAA4-35C98BD4844B}" destId="{E1B79EE1-1157-4302-AB0B-8FEDC81165FD}" srcOrd="1" destOrd="0" parTransId="{D901DA59-A95A-4489-99A8-4140EE7BA89A}" sibTransId="{E99A6F9C-C544-4400-B178-20BC6CFFFE07}"/>
    <dgm:cxn modelId="{4AB2A9B1-8DE6-4DDF-82AA-45EDFE7C615B}" type="presOf" srcId="{FE2BA0E8-81AC-463B-B498-EF464F5BCE06}" destId="{9893D59A-7FEC-486D-89C4-D28135F6121C}" srcOrd="0" destOrd="0" presId="urn:diagrams.loki3.com/BracketList#1"/>
    <dgm:cxn modelId="{21D7CD96-FF76-4092-9C12-2D1499E735F6}" type="presOf" srcId="{E1B79EE1-1157-4302-AB0B-8FEDC81165FD}" destId="{F40D94EA-52E0-4740-A924-EAF350BDF213}" srcOrd="0" destOrd="0" presId="urn:diagrams.loki3.com/BracketList#1"/>
    <dgm:cxn modelId="{1FDD0482-CBEE-4C17-8C8C-1E092E76BB17}" type="presOf" srcId="{4B4A2A45-FFA7-47F5-A99D-A2DFD7698107}" destId="{9A05939C-6B40-4C32-897A-4A6DC3E71E5B}" srcOrd="0" destOrd="0" presId="urn:diagrams.loki3.com/BracketList#1"/>
    <dgm:cxn modelId="{0B75A7D7-6334-428B-A46B-F64EA9A4A593}" type="presOf" srcId="{D45E583C-4AAD-40D2-9D24-9A0A68141567}" destId="{7BB6658A-32E0-42C7-B82A-240BF45CF27D}" srcOrd="0" destOrd="0" presId="urn:diagrams.loki3.com/BracketList#1"/>
    <dgm:cxn modelId="{4455D493-E05E-463D-8E8A-77910CFD8D5F}" type="presParOf" srcId="{EFEB1020-9C17-48DC-BBE0-54FA743F9F75}" destId="{98695426-23ED-40C0-90A1-2BB445DEBC64}" srcOrd="0" destOrd="0" presId="urn:diagrams.loki3.com/BracketList#1"/>
    <dgm:cxn modelId="{6282A8AA-C639-4380-AFB2-BEC02C2B1888}" type="presParOf" srcId="{98695426-23ED-40C0-90A1-2BB445DEBC64}" destId="{C6144CDB-22C1-4337-9F95-C3A522A707D1}" srcOrd="0" destOrd="0" presId="urn:diagrams.loki3.com/BracketList#1"/>
    <dgm:cxn modelId="{D726A3AD-4549-47CC-A6A6-71719244F5AC}" type="presParOf" srcId="{98695426-23ED-40C0-90A1-2BB445DEBC64}" destId="{02385D1D-92EB-445D-B736-940004751C79}" srcOrd="1" destOrd="0" presId="urn:diagrams.loki3.com/BracketList#1"/>
    <dgm:cxn modelId="{EBDAE7C1-E482-4AB7-8A8B-CE525A288C04}" type="presParOf" srcId="{98695426-23ED-40C0-90A1-2BB445DEBC64}" destId="{99D36636-E395-439F-A79A-29C0BFB6F7E4}" srcOrd="2" destOrd="0" presId="urn:diagrams.loki3.com/BracketList#1"/>
    <dgm:cxn modelId="{150C5370-8B29-4F5B-8049-0C4E36890DD3}" type="presParOf" srcId="{98695426-23ED-40C0-90A1-2BB445DEBC64}" destId="{7BB6658A-32E0-42C7-B82A-240BF45CF27D}" srcOrd="3" destOrd="0" presId="urn:diagrams.loki3.com/BracketList#1"/>
    <dgm:cxn modelId="{AA6685B5-DE74-4454-A64B-8B3045B30411}" type="presParOf" srcId="{EFEB1020-9C17-48DC-BBE0-54FA743F9F75}" destId="{5B3CB043-7A92-47E9-A4C4-39EC715F2552}" srcOrd="1" destOrd="0" presId="urn:diagrams.loki3.com/BracketList#1"/>
    <dgm:cxn modelId="{1F6BB47E-8C0F-4E20-96B1-50ACC6384D03}" type="presParOf" srcId="{EFEB1020-9C17-48DC-BBE0-54FA743F9F75}" destId="{D9DF5E9A-39D4-44B7-A326-58B07A05D91E}" srcOrd="2" destOrd="0" presId="urn:diagrams.loki3.com/BracketList#1"/>
    <dgm:cxn modelId="{65DDF393-6B1A-4AB7-A86A-7F2500BA9134}" type="presParOf" srcId="{D9DF5E9A-39D4-44B7-A326-58B07A05D91E}" destId="{F40D94EA-52E0-4740-A924-EAF350BDF213}" srcOrd="0" destOrd="0" presId="urn:diagrams.loki3.com/BracketList#1"/>
    <dgm:cxn modelId="{8D657E7D-ECA8-44B6-B492-951643996B9C}" type="presParOf" srcId="{D9DF5E9A-39D4-44B7-A326-58B07A05D91E}" destId="{0E930D30-96BC-4D43-B65A-EE88C46DBE48}" srcOrd="1" destOrd="0" presId="urn:diagrams.loki3.com/BracketList#1"/>
    <dgm:cxn modelId="{72FBD6BF-B468-4B7F-8781-AF9731AB91F6}" type="presParOf" srcId="{D9DF5E9A-39D4-44B7-A326-58B07A05D91E}" destId="{5831BF15-ED1F-4BD5-857B-18B8E573D9AB}" srcOrd="2" destOrd="0" presId="urn:diagrams.loki3.com/BracketList#1"/>
    <dgm:cxn modelId="{F8F20D3A-4F32-4C38-8BEB-488EB94157CE}" type="presParOf" srcId="{D9DF5E9A-39D4-44B7-A326-58B07A05D91E}" destId="{C6BA9D27-2D60-4BA7-98A9-E18E57FDB6CB}" srcOrd="3" destOrd="0" presId="urn:diagrams.loki3.com/BracketList#1"/>
    <dgm:cxn modelId="{36DA41AA-7666-4193-8F86-E0ADF03C74DF}" type="presParOf" srcId="{EFEB1020-9C17-48DC-BBE0-54FA743F9F75}" destId="{5A002753-9FCA-4DC5-B8A6-1F7632BDDE58}" srcOrd="3" destOrd="0" presId="urn:diagrams.loki3.com/BracketList#1"/>
    <dgm:cxn modelId="{24A467B6-3695-497F-B74C-A389290DDB3D}" type="presParOf" srcId="{EFEB1020-9C17-48DC-BBE0-54FA743F9F75}" destId="{9709DCCB-B8A8-47BC-A303-F9EC41DA889E}" srcOrd="4" destOrd="0" presId="urn:diagrams.loki3.com/BracketList#1"/>
    <dgm:cxn modelId="{DBF2D0CB-C80C-4885-ADF5-0028F3CEB73C}" type="presParOf" srcId="{9709DCCB-B8A8-47BC-A303-F9EC41DA889E}" destId="{CCB8139E-CA19-491D-9FCD-6BF28923C725}" srcOrd="0" destOrd="0" presId="urn:diagrams.loki3.com/BracketList#1"/>
    <dgm:cxn modelId="{90959FB0-4550-4B97-A36B-42DD2F4056A3}" type="presParOf" srcId="{9709DCCB-B8A8-47BC-A303-F9EC41DA889E}" destId="{14D1633C-A097-4A5A-8269-B04E98857E56}" srcOrd="1" destOrd="0" presId="urn:diagrams.loki3.com/BracketList#1"/>
    <dgm:cxn modelId="{A699E065-D567-43E5-A2AE-A8059726AB97}" type="presParOf" srcId="{9709DCCB-B8A8-47BC-A303-F9EC41DA889E}" destId="{82B38D6F-2AA7-4339-A71D-28AA55699178}" srcOrd="2" destOrd="0" presId="urn:diagrams.loki3.com/BracketList#1"/>
    <dgm:cxn modelId="{5D427178-C2D0-40CB-BE77-50095D43D757}" type="presParOf" srcId="{9709DCCB-B8A8-47BC-A303-F9EC41DA889E}" destId="{FFFD7BD8-195B-4FA4-9414-4F4C582F5570}" srcOrd="3" destOrd="0" presId="urn:diagrams.loki3.com/BracketList#1"/>
    <dgm:cxn modelId="{8A6F2913-4154-4DB1-B831-D00D195AED02}" type="presParOf" srcId="{EFEB1020-9C17-48DC-BBE0-54FA743F9F75}" destId="{D3A122A3-FC4C-4845-B4FF-0E74CF3D50D3}" srcOrd="5" destOrd="0" presId="urn:diagrams.loki3.com/BracketList#1"/>
    <dgm:cxn modelId="{FA78EB01-E723-4718-BA87-B9C45320317A}" type="presParOf" srcId="{EFEB1020-9C17-48DC-BBE0-54FA743F9F75}" destId="{CCB5FDA4-BEC8-4CA1-835A-2A3BEEBEC456}" srcOrd="6" destOrd="0" presId="urn:diagrams.loki3.com/BracketList#1"/>
    <dgm:cxn modelId="{5D2E2AA4-5845-441B-B2BF-74FF02AEB2D8}" type="presParOf" srcId="{CCB5FDA4-BEC8-4CA1-835A-2A3BEEBEC456}" destId="{9312B733-3AEB-49F6-8245-08553BA2949B}" srcOrd="0" destOrd="0" presId="urn:diagrams.loki3.com/BracketList#1"/>
    <dgm:cxn modelId="{61F156D0-BB55-425A-A6EB-7BF946E0EAE4}" type="presParOf" srcId="{CCB5FDA4-BEC8-4CA1-835A-2A3BEEBEC456}" destId="{435AB433-2559-485A-A03D-C32F36288071}" srcOrd="1" destOrd="0" presId="urn:diagrams.loki3.com/BracketList#1"/>
    <dgm:cxn modelId="{5BF38A6D-EF70-4BE8-BC12-B70A6D8BE573}" type="presParOf" srcId="{CCB5FDA4-BEC8-4CA1-835A-2A3BEEBEC456}" destId="{C13B9160-72D5-46E0-A1C0-91E8634DFAE2}" srcOrd="2" destOrd="0" presId="urn:diagrams.loki3.com/BracketList#1"/>
    <dgm:cxn modelId="{A313AB7D-F6ED-467E-A32B-0F421D5DFE33}" type="presParOf" srcId="{CCB5FDA4-BEC8-4CA1-835A-2A3BEEBEC456}" destId="{9893D59A-7FEC-486D-89C4-D28135F6121C}" srcOrd="3" destOrd="0" presId="urn:diagrams.loki3.com/BracketList#1"/>
    <dgm:cxn modelId="{9E84E150-51AE-4209-BBC1-4739DB0CE8BF}" type="presParOf" srcId="{EFEB1020-9C17-48DC-BBE0-54FA743F9F75}" destId="{A421D242-ABBF-45EB-97FD-83930430328F}" srcOrd="7" destOrd="0" presId="urn:diagrams.loki3.com/BracketList#1"/>
    <dgm:cxn modelId="{1C567272-265A-4400-B788-2B983BB25A4D}" type="presParOf" srcId="{EFEB1020-9C17-48DC-BBE0-54FA743F9F75}" destId="{F0DED400-B200-4EA2-AB34-CCFF58E07A6E}" srcOrd="8" destOrd="0" presId="urn:diagrams.loki3.com/BracketList#1"/>
    <dgm:cxn modelId="{4C5723F4-FD3E-4287-BD9D-8E5C54BDBF67}" type="presParOf" srcId="{F0DED400-B200-4EA2-AB34-CCFF58E07A6E}" destId="{EFAACCF6-3A6A-4536-89B0-F0A7C44F6BE1}" srcOrd="0" destOrd="0" presId="urn:diagrams.loki3.com/BracketList#1"/>
    <dgm:cxn modelId="{E370320F-B323-4103-BB7D-A3AE8DCD0878}" type="presParOf" srcId="{F0DED400-B200-4EA2-AB34-CCFF58E07A6E}" destId="{6497CA82-45EE-4BD1-AEB4-CC3961FBFB74}" srcOrd="1" destOrd="0" presId="urn:diagrams.loki3.com/BracketList#1"/>
    <dgm:cxn modelId="{978A8153-6969-4C81-9546-FB9653302728}" type="presParOf" srcId="{F0DED400-B200-4EA2-AB34-CCFF58E07A6E}" destId="{CD7548DD-1E84-4DA7-B1D0-28F3E4EBFF82}" srcOrd="2" destOrd="0" presId="urn:diagrams.loki3.com/BracketList#1"/>
    <dgm:cxn modelId="{5D4FBBD8-E383-4E99-A41B-B324DB738224}" type="presParOf" srcId="{F0DED400-B200-4EA2-AB34-CCFF58E07A6E}" destId="{9A05939C-6B40-4C32-897A-4A6DC3E71E5B}" srcOrd="3" destOrd="0" presId="urn:diagrams.loki3.com/BracketList#1"/>
    <dgm:cxn modelId="{F7C0BCB0-C933-4F7E-A70A-86D75A0C6AC4}" type="presParOf" srcId="{EFEB1020-9C17-48DC-BBE0-54FA743F9F75}" destId="{569EA799-9807-4770-B698-79D3EF79120B}" srcOrd="9" destOrd="0" presId="urn:diagrams.loki3.com/BracketList#1"/>
    <dgm:cxn modelId="{2E1799F1-446B-49A7-A0A8-BFF91C21D08A}" type="presParOf" srcId="{EFEB1020-9C17-48DC-BBE0-54FA743F9F75}" destId="{2B991069-479A-498A-AF83-5B33CD9F12C6}" srcOrd="10" destOrd="0" presId="urn:diagrams.loki3.com/BracketList#1"/>
    <dgm:cxn modelId="{C8AA27BB-B123-47EA-9654-3B7002D16F3A}" type="presParOf" srcId="{2B991069-479A-498A-AF83-5B33CD9F12C6}" destId="{939B76D1-BB33-4E50-9ECD-839FB5787B95}" srcOrd="0" destOrd="0" presId="urn:diagrams.loki3.com/BracketList#1"/>
    <dgm:cxn modelId="{F6EA2A5A-3FFA-4355-8573-0E2FCAE40B68}" type="presParOf" srcId="{2B991069-479A-498A-AF83-5B33CD9F12C6}" destId="{7845F59F-6101-48DE-ABCC-EC5351843F5B}" srcOrd="1" destOrd="0" presId="urn:diagrams.loki3.com/BracketList#1"/>
    <dgm:cxn modelId="{9E1E2419-E918-4CA4-88F9-B350FCC9C691}" type="presParOf" srcId="{2B991069-479A-498A-AF83-5B33CD9F12C6}" destId="{8DC06B04-AA78-4007-96F1-AC66800E204E}" srcOrd="2" destOrd="0" presId="urn:diagrams.loki3.com/BracketList#1"/>
    <dgm:cxn modelId="{DD58205E-0266-42AE-BFF8-636A26C188DE}" type="presParOf" srcId="{2B991069-479A-498A-AF83-5B33CD9F12C6}" destId="{B43D6F8D-5103-4DCA-8971-053A6B7A987B}" srcOrd="3" destOrd="0" presId="urn:diagrams.loki3.com/BracketList#1"/>
    <dgm:cxn modelId="{41390506-A3C4-4D37-A890-FE49594866E3}" type="presParOf" srcId="{EFEB1020-9C17-48DC-BBE0-54FA743F9F75}" destId="{1E18FF5E-878A-482E-AB17-F8AE2B306CD5}" srcOrd="11" destOrd="0" presId="urn:diagrams.loki3.com/BracketList#1"/>
    <dgm:cxn modelId="{89D15C39-EFA7-4663-9DF0-E919B7D4C037}" type="presParOf" srcId="{EFEB1020-9C17-48DC-BBE0-54FA743F9F75}" destId="{97FE2A03-BDFD-4D51-BA71-894A29891782}" srcOrd="12" destOrd="0" presId="urn:diagrams.loki3.com/BracketList#1"/>
    <dgm:cxn modelId="{95D21386-4807-4171-B8EC-B528CBCE2AE8}" type="presParOf" srcId="{97FE2A03-BDFD-4D51-BA71-894A29891782}" destId="{C40B6B51-4E58-4423-AA21-967FF1F7F56A}" srcOrd="0" destOrd="0" presId="urn:diagrams.loki3.com/BracketList#1"/>
    <dgm:cxn modelId="{0D9CADCC-899A-4CF8-9BEA-B3481209EAAF}" type="presParOf" srcId="{97FE2A03-BDFD-4D51-BA71-894A29891782}" destId="{32D6AC18-428B-451D-9DA7-6B8BA3CF872A}" srcOrd="1" destOrd="0" presId="urn:diagrams.loki3.com/BracketList#1"/>
    <dgm:cxn modelId="{DF00CBED-C63F-4F6A-B456-B6101DE95BAC}" type="presParOf" srcId="{97FE2A03-BDFD-4D51-BA71-894A29891782}" destId="{F0B0937B-86B8-402E-9221-2A39C368958D}" srcOrd="2" destOrd="0" presId="urn:diagrams.loki3.com/BracketList#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9CD242D7-A883-4FC5-8D5F-8B6E43EFA228}" type="doc">
      <dgm:prSet loTypeId="urn:microsoft.com/office/officeart/2005/8/layout/hList6" loCatId="list" qsTypeId="urn:microsoft.com/office/officeart/2005/8/quickstyle/3d1" qsCatId="3D" csTypeId="urn:microsoft.com/office/officeart/2005/8/colors/accent1_5" csCatId="accent1" phldr="1"/>
      <dgm:spPr/>
      <dgm:t>
        <a:bodyPr/>
        <a:lstStyle/>
        <a:p>
          <a:endParaRPr lang="en-US"/>
        </a:p>
      </dgm:t>
    </dgm:pt>
    <dgm:pt modelId="{CAF417B2-E377-4539-917C-8C1C0AC9EAAC}">
      <dgm:prSet phldrT="[Text]" custT="1"/>
      <dgm:spPr/>
      <dgm:t>
        <a:bodyPr/>
        <a:lstStyle/>
        <a:p>
          <a:r>
            <a:rPr lang="sr-Cyrl-RS" sz="13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Порези</a:t>
          </a:r>
          <a:endParaRPr lang="en-US" sz="13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EBC95899-26DE-4862-81DC-E3143F9CF232}" type="parTrans" cxnId="{3A230B5C-0AF3-4D69-AEB9-287530050E89}">
      <dgm:prSet/>
      <dgm:spPr/>
      <dgm:t>
        <a:bodyPr/>
        <a:lstStyle/>
        <a:p>
          <a:endParaRPr lang="en-US">
            <a:solidFill>
              <a:schemeClr val="tx2">
                <a:lumMod val="40000"/>
                <a:lumOff val="60000"/>
              </a:schemeClr>
            </a:solidFill>
          </a:endParaRPr>
        </a:p>
      </dgm:t>
    </dgm:pt>
    <dgm:pt modelId="{67BBF5EC-406A-4A66-9858-A01F0DAAA33A}" type="sibTrans" cxnId="{3A230B5C-0AF3-4D69-AEB9-287530050E89}">
      <dgm:prSet/>
      <dgm:spPr/>
      <dgm:t>
        <a:bodyPr/>
        <a:lstStyle/>
        <a:p>
          <a:endParaRPr lang="en-US">
            <a:solidFill>
              <a:schemeClr val="tx2">
                <a:lumMod val="40000"/>
                <a:lumOff val="60000"/>
              </a:schemeClr>
            </a:solidFill>
          </a:endParaRPr>
        </a:p>
      </dgm:t>
    </dgm:pt>
    <dgm:pt modelId="{3CA912BB-D0CC-4452-AA1F-832AB3D302CD}">
      <dgm:prSet phldrT="[Text]" custT="1"/>
      <dgm:spPr/>
      <dgm:t>
        <a:bodyPr/>
        <a:lstStyle/>
        <a:p>
          <a:r>
            <a:rPr lang="sr-Cyrl-RS" sz="13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Порез на зараде </a:t>
          </a:r>
          <a:r>
            <a:rPr lang="en-US" sz="13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5,</a:t>
          </a:r>
          <a:r>
            <a:rPr lang="sr-Cyrl-RS" sz="13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03%</a:t>
          </a:r>
          <a:endParaRPr lang="en-US" sz="13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E19C18CC-5047-42D1-AE91-7750361DFCFB}" type="parTrans" cxnId="{CF182BF6-273E-46EC-9346-FC23224A40DD}">
      <dgm:prSet/>
      <dgm:spPr/>
      <dgm:t>
        <a:bodyPr/>
        <a:lstStyle/>
        <a:p>
          <a:endParaRPr lang="en-US">
            <a:solidFill>
              <a:schemeClr val="tx2">
                <a:lumMod val="40000"/>
                <a:lumOff val="60000"/>
              </a:schemeClr>
            </a:solidFill>
          </a:endParaRPr>
        </a:p>
      </dgm:t>
    </dgm:pt>
    <dgm:pt modelId="{B416B001-A06E-492B-9B84-6222D35970E5}" type="sibTrans" cxnId="{CF182BF6-273E-46EC-9346-FC23224A40DD}">
      <dgm:prSet/>
      <dgm:spPr/>
      <dgm:t>
        <a:bodyPr/>
        <a:lstStyle/>
        <a:p>
          <a:endParaRPr lang="en-US">
            <a:solidFill>
              <a:schemeClr val="tx2">
                <a:lumMod val="40000"/>
                <a:lumOff val="60000"/>
              </a:schemeClr>
            </a:solidFill>
          </a:endParaRPr>
        </a:p>
      </dgm:t>
    </dgm:pt>
    <dgm:pt modelId="{5A8FD2B9-FD45-49A5-A980-4E6078FA775B}">
      <dgm:prSet phldrT="[Text]" custT="1"/>
      <dgm:spPr/>
      <dgm:t>
        <a:bodyPr/>
        <a:lstStyle/>
        <a:p>
          <a:r>
            <a:rPr lang="sr-Cyrl-RS" sz="13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Порез на имовину </a:t>
          </a:r>
          <a:r>
            <a:rPr lang="en-US" sz="13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1</a:t>
          </a:r>
          <a:r>
            <a:rPr lang="sr-Cyrl-RS" sz="13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2,91%</a:t>
          </a:r>
          <a:endParaRPr lang="en-US" sz="13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44C13042-3028-40E3-B6BA-595887C7362A}" type="parTrans" cxnId="{9AA907BE-A183-4D97-B609-583235722A0D}">
      <dgm:prSet/>
      <dgm:spPr/>
      <dgm:t>
        <a:bodyPr/>
        <a:lstStyle/>
        <a:p>
          <a:endParaRPr lang="en-US">
            <a:solidFill>
              <a:schemeClr val="tx2">
                <a:lumMod val="40000"/>
                <a:lumOff val="60000"/>
              </a:schemeClr>
            </a:solidFill>
          </a:endParaRPr>
        </a:p>
      </dgm:t>
    </dgm:pt>
    <dgm:pt modelId="{22E70A3E-07E1-403A-BC82-BF2FF9AF3870}" type="sibTrans" cxnId="{9AA907BE-A183-4D97-B609-583235722A0D}">
      <dgm:prSet/>
      <dgm:spPr/>
      <dgm:t>
        <a:bodyPr/>
        <a:lstStyle/>
        <a:p>
          <a:endParaRPr lang="en-US">
            <a:solidFill>
              <a:schemeClr val="tx2">
                <a:lumMod val="40000"/>
                <a:lumOff val="60000"/>
              </a:schemeClr>
            </a:solidFill>
          </a:endParaRPr>
        </a:p>
      </dgm:t>
    </dgm:pt>
    <dgm:pt modelId="{245FD5EA-C455-4618-AAF8-81B6B32E023F}">
      <dgm:prSet phldrT="[Text]" custT="1"/>
      <dgm:spPr/>
      <dgm:t>
        <a:bodyPr/>
        <a:lstStyle/>
        <a:p>
          <a:r>
            <a:rPr lang="sr-Cyrl-RS" sz="13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Донације и трансфери</a:t>
          </a:r>
          <a:endParaRPr lang="en-US" sz="13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D3038883-48EA-4E91-8898-47C2BC293DA1}" type="parTrans" cxnId="{A7B2137D-D220-4731-B5DC-12BB51B39179}">
      <dgm:prSet/>
      <dgm:spPr/>
      <dgm:t>
        <a:bodyPr/>
        <a:lstStyle/>
        <a:p>
          <a:endParaRPr lang="en-US">
            <a:solidFill>
              <a:schemeClr val="tx2">
                <a:lumMod val="40000"/>
                <a:lumOff val="60000"/>
              </a:schemeClr>
            </a:solidFill>
          </a:endParaRPr>
        </a:p>
      </dgm:t>
    </dgm:pt>
    <dgm:pt modelId="{ECBB7422-646A-46F2-AB98-CCE403529D6C}" type="sibTrans" cxnId="{A7B2137D-D220-4731-B5DC-12BB51B39179}">
      <dgm:prSet/>
      <dgm:spPr/>
      <dgm:t>
        <a:bodyPr/>
        <a:lstStyle/>
        <a:p>
          <a:endParaRPr lang="en-US">
            <a:solidFill>
              <a:schemeClr val="tx2">
                <a:lumMod val="40000"/>
                <a:lumOff val="60000"/>
              </a:schemeClr>
            </a:solidFill>
          </a:endParaRPr>
        </a:p>
      </dgm:t>
    </dgm:pt>
    <dgm:pt modelId="{C5D468CF-7211-4A24-BE85-14A49DCC2528}">
      <dgm:prSet phldrT="[Text]"/>
      <dgm:spPr/>
      <dgm:t>
        <a:bodyPr/>
        <a:lstStyle/>
        <a:p>
          <a:pPr marL="285750" indent="0"/>
          <a:endParaRPr lang="en-US" sz="2800" dirty="0">
            <a:solidFill>
              <a:schemeClr val="tx1"/>
            </a:solidFill>
          </a:endParaRPr>
        </a:p>
      </dgm:t>
    </dgm:pt>
    <dgm:pt modelId="{6297F811-99B6-4D20-9D1E-1189A99EE8BA}" type="parTrans" cxnId="{C1CAC861-98C9-47EC-86F2-A75F3782C7CA}">
      <dgm:prSet/>
      <dgm:spPr/>
      <dgm:t>
        <a:bodyPr/>
        <a:lstStyle/>
        <a:p>
          <a:endParaRPr lang="en-US">
            <a:solidFill>
              <a:schemeClr val="tx2">
                <a:lumMod val="40000"/>
                <a:lumOff val="60000"/>
              </a:schemeClr>
            </a:solidFill>
          </a:endParaRPr>
        </a:p>
      </dgm:t>
    </dgm:pt>
    <dgm:pt modelId="{0EEA52D0-6F92-4D78-9700-8F7933D42C3E}" type="sibTrans" cxnId="{C1CAC861-98C9-47EC-86F2-A75F3782C7CA}">
      <dgm:prSet/>
      <dgm:spPr/>
      <dgm:t>
        <a:bodyPr/>
        <a:lstStyle/>
        <a:p>
          <a:endParaRPr lang="en-US">
            <a:solidFill>
              <a:schemeClr val="tx2">
                <a:lumMod val="40000"/>
                <a:lumOff val="60000"/>
              </a:schemeClr>
            </a:solidFill>
          </a:endParaRPr>
        </a:p>
      </dgm:t>
    </dgm:pt>
    <dgm:pt modelId="{29B1F985-5216-4618-ADAB-79F3616967B9}">
      <dgm:prSet phldrT="[Text]" custT="1"/>
      <dgm:spPr/>
      <dgm:t>
        <a:bodyPr/>
        <a:lstStyle/>
        <a:p>
          <a:pPr marL="114300" indent="0"/>
          <a:r>
            <a:rPr lang="sr-Cyrl-RS" sz="13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Општинске административне таксе 100%</a:t>
          </a:r>
          <a:endParaRPr lang="en-US" sz="13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1DAE060C-379B-4FA7-8143-475B090271AD}">
      <dgm:prSet phldrT="[Text]" custT="1"/>
      <dgm:spPr/>
      <dgm:t>
        <a:bodyPr/>
        <a:lstStyle/>
        <a:p>
          <a:pPr marL="114300" indent="0"/>
          <a:r>
            <a:rPr lang="sr-Cyrl-RS" sz="13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Приход од камате 100%</a:t>
          </a:r>
          <a:endParaRPr lang="en-US" sz="13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D710CF9C-5176-4020-B9AA-80DCEEBB7F41}" type="sibTrans" cxnId="{1C6DA600-00FA-4D6F-B9AB-E4FE814FD5C5}">
      <dgm:prSet/>
      <dgm:spPr/>
      <dgm:t>
        <a:bodyPr/>
        <a:lstStyle/>
        <a:p>
          <a:endParaRPr lang="en-US">
            <a:solidFill>
              <a:schemeClr val="tx2">
                <a:lumMod val="40000"/>
                <a:lumOff val="60000"/>
              </a:schemeClr>
            </a:solidFill>
          </a:endParaRPr>
        </a:p>
      </dgm:t>
    </dgm:pt>
    <dgm:pt modelId="{82A6D3A0-888D-4EDF-A2D4-92AFF4FAF546}" type="parTrans" cxnId="{1C6DA600-00FA-4D6F-B9AB-E4FE814FD5C5}">
      <dgm:prSet/>
      <dgm:spPr/>
      <dgm:t>
        <a:bodyPr/>
        <a:lstStyle/>
        <a:p>
          <a:endParaRPr lang="en-US">
            <a:solidFill>
              <a:schemeClr val="tx2">
                <a:lumMod val="40000"/>
                <a:lumOff val="60000"/>
              </a:schemeClr>
            </a:solidFill>
          </a:endParaRPr>
        </a:p>
      </dgm:t>
    </dgm:pt>
    <dgm:pt modelId="{C447943D-A914-4984-A5D5-EA51B57D6CDD}" type="sibTrans" cxnId="{A2BE2A9E-3E89-4FB8-8252-94FD09AB74DF}">
      <dgm:prSet/>
      <dgm:spPr/>
      <dgm:t>
        <a:bodyPr/>
        <a:lstStyle/>
        <a:p>
          <a:endParaRPr lang="en-US">
            <a:solidFill>
              <a:schemeClr val="tx2">
                <a:lumMod val="40000"/>
                <a:lumOff val="60000"/>
              </a:schemeClr>
            </a:solidFill>
          </a:endParaRPr>
        </a:p>
      </dgm:t>
    </dgm:pt>
    <dgm:pt modelId="{55907E3C-22A7-477F-9E34-4F00380D99EA}" type="parTrans" cxnId="{A2BE2A9E-3E89-4FB8-8252-94FD09AB74DF}">
      <dgm:prSet/>
      <dgm:spPr/>
      <dgm:t>
        <a:bodyPr/>
        <a:lstStyle/>
        <a:p>
          <a:endParaRPr lang="en-US">
            <a:solidFill>
              <a:schemeClr val="tx2">
                <a:lumMod val="40000"/>
                <a:lumOff val="60000"/>
              </a:schemeClr>
            </a:solidFill>
          </a:endParaRPr>
        </a:p>
      </dgm:t>
    </dgm:pt>
    <dgm:pt modelId="{02FA8D55-E4B8-4373-B86F-0DF9FC10EDFA}">
      <dgm:prSet phldrT="[Text]" custT="1"/>
      <dgm:spPr/>
      <dgm:t>
        <a:bodyPr/>
        <a:lstStyle/>
        <a:p>
          <a:r>
            <a:rPr lang="sr-Cyrl-RS" sz="13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Други приходи</a:t>
          </a:r>
        </a:p>
        <a:p>
          <a:pPr marL="58738" indent="-58738"/>
          <a:r>
            <a:rPr lang="en-US" sz="13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•</a:t>
          </a:r>
          <a:r>
            <a:rPr lang="sr-Cyrl-RS" sz="13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Приходи од накнаде                за коришћење јавних површина 19,71%</a:t>
          </a:r>
        </a:p>
        <a:p>
          <a:pPr marL="58738" indent="-58738"/>
          <a:r>
            <a:rPr lang="en-US" sz="13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•</a:t>
          </a:r>
          <a:r>
            <a:rPr lang="sr-Cyrl-RS" sz="13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Приход од  локалних комуналних такси </a:t>
          </a:r>
          <a:r>
            <a:rPr lang="en-US" sz="13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7,</a:t>
          </a:r>
          <a:r>
            <a:rPr lang="sr-Cyrl-RS" sz="13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77%</a:t>
          </a:r>
        </a:p>
        <a:p>
          <a:pPr marL="58738" indent="-58738"/>
          <a:r>
            <a:rPr lang="en-US" sz="13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•</a:t>
          </a:r>
          <a:r>
            <a:rPr lang="sr-Cyrl-RS" sz="13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Приход од накнаде за заштиту и унапређење животне средине 18,73%</a:t>
          </a:r>
        </a:p>
      </dgm:t>
    </dgm:pt>
    <dgm:pt modelId="{64AAD824-6D28-49EE-91FD-C626EA817436}" type="parTrans" cxnId="{1B48EEF3-8D31-403C-ADCC-B1992B99E21A}">
      <dgm:prSet/>
      <dgm:spPr/>
      <dgm:t>
        <a:bodyPr/>
        <a:lstStyle/>
        <a:p>
          <a:endParaRPr lang="en-US">
            <a:solidFill>
              <a:schemeClr val="tx2">
                <a:lumMod val="40000"/>
                <a:lumOff val="60000"/>
              </a:schemeClr>
            </a:solidFill>
          </a:endParaRPr>
        </a:p>
      </dgm:t>
    </dgm:pt>
    <dgm:pt modelId="{2C1C6C66-93B3-4FA2-A6A1-1FB9B97A464C}" type="sibTrans" cxnId="{1B48EEF3-8D31-403C-ADCC-B1992B99E21A}">
      <dgm:prSet/>
      <dgm:spPr/>
      <dgm:t>
        <a:bodyPr/>
        <a:lstStyle/>
        <a:p>
          <a:endParaRPr lang="en-US">
            <a:solidFill>
              <a:schemeClr val="tx2">
                <a:lumMod val="40000"/>
                <a:lumOff val="60000"/>
              </a:schemeClr>
            </a:solidFill>
          </a:endParaRPr>
        </a:p>
      </dgm:t>
    </dgm:pt>
    <dgm:pt modelId="{2D416783-C394-4623-8CC4-2CC25FE27689}">
      <dgm:prSet phldrT="[Text]" custT="1"/>
      <dgm:spPr/>
      <dgm:t>
        <a:bodyPr/>
        <a:lstStyle/>
        <a:p>
          <a:pPr algn="l"/>
          <a:r>
            <a:rPr lang="sr-Cyrl-RS" sz="13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Меморандумске ставке</a:t>
          </a:r>
          <a:endParaRPr lang="en-US" sz="13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BF5272B3-8820-438F-BD94-A9C455D0589F}" type="parTrans" cxnId="{532DC118-4448-4F11-A42C-F72BF1B5022E}">
      <dgm:prSet/>
      <dgm:spPr/>
      <dgm:t>
        <a:bodyPr/>
        <a:lstStyle/>
        <a:p>
          <a:endParaRPr lang="en-US">
            <a:solidFill>
              <a:schemeClr val="tx2">
                <a:lumMod val="40000"/>
                <a:lumOff val="60000"/>
              </a:schemeClr>
            </a:solidFill>
          </a:endParaRPr>
        </a:p>
      </dgm:t>
    </dgm:pt>
    <dgm:pt modelId="{0960FA0B-AE21-4650-9E4B-A9D7E0F0F3AF}" type="sibTrans" cxnId="{532DC118-4448-4F11-A42C-F72BF1B5022E}">
      <dgm:prSet/>
      <dgm:spPr/>
      <dgm:t>
        <a:bodyPr/>
        <a:lstStyle/>
        <a:p>
          <a:endParaRPr lang="en-US">
            <a:solidFill>
              <a:schemeClr val="tx2">
                <a:lumMod val="40000"/>
                <a:lumOff val="60000"/>
              </a:schemeClr>
            </a:solidFill>
          </a:endParaRPr>
        </a:p>
      </dgm:t>
    </dgm:pt>
    <dgm:pt modelId="{68EE800B-B0DD-40F4-9DAC-9F4AFB6D0D98}">
      <dgm:prSet phldrT="[Text]" custT="1"/>
      <dgm:spPr/>
      <dgm:t>
        <a:bodyPr/>
        <a:lstStyle/>
        <a:p>
          <a:r>
            <a:rPr lang="sr-Cyrl-RS" sz="13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Пренета неутрошена средства из ранијих година</a:t>
          </a:r>
        </a:p>
        <a:p>
          <a:r>
            <a:rPr lang="sr-Cyrl-RS" sz="13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и</a:t>
          </a:r>
        </a:p>
        <a:p>
          <a:r>
            <a:rPr lang="sr-Cyrl-RS" sz="13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Неутрошена средства трансфера од других нивоа власти</a:t>
          </a:r>
          <a:endParaRPr lang="en-US" sz="13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EA7F9FB0-8608-4D25-985C-67C482146E5C}" type="parTrans" cxnId="{6EC34A23-D66D-4358-BEC0-3FA83B3DB4CC}">
      <dgm:prSet/>
      <dgm:spPr/>
      <dgm:t>
        <a:bodyPr/>
        <a:lstStyle/>
        <a:p>
          <a:endParaRPr lang="en-US">
            <a:solidFill>
              <a:schemeClr val="tx2">
                <a:lumMod val="40000"/>
                <a:lumOff val="60000"/>
              </a:schemeClr>
            </a:solidFill>
          </a:endParaRPr>
        </a:p>
      </dgm:t>
    </dgm:pt>
    <dgm:pt modelId="{1B27AB18-DB02-4AC2-858D-69C0CC69CC00}" type="sibTrans" cxnId="{6EC34A23-D66D-4358-BEC0-3FA83B3DB4CC}">
      <dgm:prSet/>
      <dgm:spPr/>
      <dgm:t>
        <a:bodyPr/>
        <a:lstStyle/>
        <a:p>
          <a:endParaRPr lang="en-US">
            <a:solidFill>
              <a:schemeClr val="tx2">
                <a:lumMod val="40000"/>
                <a:lumOff val="60000"/>
              </a:schemeClr>
            </a:solidFill>
          </a:endParaRPr>
        </a:p>
      </dgm:t>
    </dgm:pt>
    <dgm:pt modelId="{02A8F503-FBBF-4BED-A4D0-A8F9BC5995EA}">
      <dgm:prSet phldrT="[Text]" custT="1"/>
      <dgm:spPr/>
      <dgm:t>
        <a:bodyPr/>
        <a:lstStyle/>
        <a:p>
          <a:r>
            <a:rPr lang="sr-Cyrl-RS" sz="13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Порез на пренос апсолутних права 9.61%</a:t>
          </a:r>
          <a:endParaRPr lang="en-US" sz="13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52E9F1B-2623-4B10-AB21-201B23DB2663}" type="parTrans" cxnId="{21171E03-8978-4BFB-A502-9EFF03A18CA4}">
      <dgm:prSet/>
      <dgm:spPr/>
      <dgm:t>
        <a:bodyPr/>
        <a:lstStyle/>
        <a:p>
          <a:endParaRPr lang="en-US">
            <a:solidFill>
              <a:schemeClr val="tx2">
                <a:lumMod val="40000"/>
                <a:lumOff val="60000"/>
              </a:schemeClr>
            </a:solidFill>
          </a:endParaRPr>
        </a:p>
      </dgm:t>
    </dgm:pt>
    <dgm:pt modelId="{034A4946-2062-41F5-8071-D20C608ED10F}" type="sibTrans" cxnId="{21171E03-8978-4BFB-A502-9EFF03A18CA4}">
      <dgm:prSet/>
      <dgm:spPr/>
      <dgm:t>
        <a:bodyPr/>
        <a:lstStyle/>
        <a:p>
          <a:endParaRPr lang="en-US">
            <a:solidFill>
              <a:schemeClr val="tx2">
                <a:lumMod val="40000"/>
                <a:lumOff val="60000"/>
              </a:schemeClr>
            </a:solidFill>
          </a:endParaRPr>
        </a:p>
      </dgm:t>
    </dgm:pt>
    <dgm:pt modelId="{A4044BDE-8203-4036-8BA2-F6C7D94926DC}">
      <dgm:prSet phldrT="[Text]" custT="1"/>
      <dgm:spPr/>
      <dgm:t>
        <a:bodyPr/>
        <a:lstStyle/>
        <a:p>
          <a:pPr marL="114300" indent="0"/>
          <a:r>
            <a:rPr lang="sr-Cyrl-RS" sz="13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Приходи које својом делатношћу остваре органи 100%</a:t>
          </a:r>
          <a:endParaRPr lang="en-US" sz="13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0BF16F23-EBC1-42DD-9D4F-7070056B8923}" type="parTrans" cxnId="{B538B960-68F8-4C18-B5B3-BC72484743F6}">
      <dgm:prSet/>
      <dgm:spPr/>
      <dgm:t>
        <a:bodyPr/>
        <a:lstStyle/>
        <a:p>
          <a:endParaRPr lang="en-US">
            <a:solidFill>
              <a:schemeClr val="tx2">
                <a:lumMod val="40000"/>
                <a:lumOff val="60000"/>
              </a:schemeClr>
            </a:solidFill>
          </a:endParaRPr>
        </a:p>
      </dgm:t>
    </dgm:pt>
    <dgm:pt modelId="{69114FC8-0213-43B3-8760-5F060D80C61F}" type="sibTrans" cxnId="{B538B960-68F8-4C18-B5B3-BC72484743F6}">
      <dgm:prSet/>
      <dgm:spPr/>
      <dgm:t>
        <a:bodyPr/>
        <a:lstStyle/>
        <a:p>
          <a:endParaRPr lang="en-US">
            <a:solidFill>
              <a:schemeClr val="tx2">
                <a:lumMod val="40000"/>
                <a:lumOff val="60000"/>
              </a:schemeClr>
            </a:solidFill>
          </a:endParaRPr>
        </a:p>
      </dgm:t>
    </dgm:pt>
    <dgm:pt modelId="{26379F3D-769D-46BA-BE34-B44371A93463}">
      <dgm:prSet phldrT="[Text]" custT="1"/>
      <dgm:spPr/>
      <dgm:t>
        <a:bodyPr/>
        <a:lstStyle/>
        <a:p>
          <a:pPr marL="114300" indent="0"/>
          <a:r>
            <a:rPr lang="sr-Cyrl-RS" sz="13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Приход од новчаних и мандатних казни 100%</a:t>
          </a:r>
          <a:endParaRPr lang="en-US" sz="13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68D59305-579E-410E-9635-A1ED90052578}" type="parTrans" cxnId="{6BB7F85C-709C-415A-97A0-2857A14C804C}">
      <dgm:prSet/>
      <dgm:spPr/>
      <dgm:t>
        <a:bodyPr/>
        <a:lstStyle/>
        <a:p>
          <a:endParaRPr lang="en-US">
            <a:solidFill>
              <a:schemeClr val="tx2">
                <a:lumMod val="40000"/>
                <a:lumOff val="60000"/>
              </a:schemeClr>
            </a:solidFill>
          </a:endParaRPr>
        </a:p>
      </dgm:t>
    </dgm:pt>
    <dgm:pt modelId="{7CD56784-67E9-41D9-A54C-D68DD63EB5E4}" type="sibTrans" cxnId="{6BB7F85C-709C-415A-97A0-2857A14C804C}">
      <dgm:prSet/>
      <dgm:spPr/>
      <dgm:t>
        <a:bodyPr/>
        <a:lstStyle/>
        <a:p>
          <a:endParaRPr lang="en-US">
            <a:solidFill>
              <a:schemeClr val="tx2">
                <a:lumMod val="40000"/>
                <a:lumOff val="60000"/>
              </a:schemeClr>
            </a:solidFill>
          </a:endParaRPr>
        </a:p>
      </dgm:t>
    </dgm:pt>
    <dgm:pt modelId="{57F88A6A-7444-4D6D-87CD-8C575511E15A}">
      <dgm:prSet phldrT="[Text]" custT="1"/>
      <dgm:spPr/>
      <dgm:t>
        <a:bodyPr/>
        <a:lstStyle/>
        <a:p>
          <a:pPr marL="114300" indent="0"/>
          <a:r>
            <a:rPr lang="sr-Cyrl-RS" sz="13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Остали приходи 100%</a:t>
          </a:r>
          <a:endParaRPr lang="en-US" sz="13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055BD909-99E5-42BA-B104-04E9B88E8339}" type="parTrans" cxnId="{E2331BAD-B7F9-4133-95FE-0EE7F1E872FD}">
      <dgm:prSet/>
      <dgm:spPr/>
      <dgm:t>
        <a:bodyPr/>
        <a:lstStyle/>
        <a:p>
          <a:endParaRPr lang="en-US">
            <a:solidFill>
              <a:schemeClr val="tx2">
                <a:lumMod val="40000"/>
                <a:lumOff val="60000"/>
              </a:schemeClr>
            </a:solidFill>
          </a:endParaRPr>
        </a:p>
      </dgm:t>
    </dgm:pt>
    <dgm:pt modelId="{35860999-5D94-4F74-9763-B442BBC7A946}" type="sibTrans" cxnId="{E2331BAD-B7F9-4133-95FE-0EE7F1E872FD}">
      <dgm:prSet/>
      <dgm:spPr/>
      <dgm:t>
        <a:bodyPr/>
        <a:lstStyle/>
        <a:p>
          <a:endParaRPr lang="en-US">
            <a:solidFill>
              <a:schemeClr val="tx2">
                <a:lumMod val="40000"/>
                <a:lumOff val="60000"/>
              </a:schemeClr>
            </a:solidFill>
          </a:endParaRPr>
        </a:p>
      </dgm:t>
    </dgm:pt>
    <dgm:pt modelId="{63A7A8CE-0283-45A9-B9EC-367705DF873B}">
      <dgm:prSet phldrT="[Text]" custT="1"/>
      <dgm:spPr/>
      <dgm:t>
        <a:bodyPr/>
        <a:lstStyle/>
        <a:p>
          <a:r>
            <a:rPr lang="sr-Cyrl-RS" sz="13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Текуће донације од међународних организација</a:t>
          </a:r>
          <a:endParaRPr lang="en-US" sz="13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E1C836B9-3018-4A6D-9C86-D3B6F3A54CA5}" type="parTrans" cxnId="{A3DF11D9-ADAF-48ED-AE17-7E209595140D}">
      <dgm:prSet/>
      <dgm:spPr/>
      <dgm:t>
        <a:bodyPr/>
        <a:lstStyle/>
        <a:p>
          <a:endParaRPr lang="en-US"/>
        </a:p>
      </dgm:t>
    </dgm:pt>
    <dgm:pt modelId="{C751F269-433D-487C-BD51-BCC2874FC750}" type="sibTrans" cxnId="{A3DF11D9-ADAF-48ED-AE17-7E209595140D}">
      <dgm:prSet/>
      <dgm:spPr/>
      <dgm:t>
        <a:bodyPr/>
        <a:lstStyle/>
        <a:p>
          <a:endParaRPr lang="en-US"/>
        </a:p>
      </dgm:t>
    </dgm:pt>
    <dgm:pt modelId="{673DD81C-EA2E-4DBB-81C8-02254C98EF42}">
      <dgm:prSet phldrT="[Text]" custScaleX="84394" custT="1"/>
      <dgm:spPr/>
      <dgm:t>
        <a:bodyPr/>
        <a:lstStyle/>
        <a:p>
          <a:r>
            <a:rPr lang="sr-Cyrl-RS" sz="13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Трансфер од другог нивоа власти – трезор Републике и Града</a:t>
          </a:r>
          <a:endParaRPr lang="en-US" sz="13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AAD7FB6B-40B1-4B0D-91C7-14CBD380C7AE}" type="parTrans" cxnId="{52764266-3D3F-48C5-84F5-F46B3C6E3912}">
      <dgm:prSet/>
      <dgm:spPr/>
      <dgm:t>
        <a:bodyPr/>
        <a:lstStyle/>
        <a:p>
          <a:endParaRPr lang="en-US"/>
        </a:p>
      </dgm:t>
    </dgm:pt>
    <dgm:pt modelId="{C061F1A7-C3EA-4EB8-876C-4B8B451A070C}" type="sibTrans" cxnId="{52764266-3D3F-48C5-84F5-F46B3C6E3912}">
      <dgm:prSet/>
      <dgm:spPr/>
      <dgm:t>
        <a:bodyPr/>
        <a:lstStyle/>
        <a:p>
          <a:endParaRPr lang="en-US"/>
        </a:p>
      </dgm:t>
    </dgm:pt>
    <dgm:pt modelId="{91D438A7-1073-45BB-926B-6890790F3B03}">
      <dgm:prSet phldrT="[Text]" custT="1"/>
      <dgm:spPr/>
      <dgm:t>
        <a:bodyPr/>
        <a:lstStyle/>
        <a:p>
          <a:r>
            <a:rPr lang="sr-Cyrl-RS" sz="13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Порез на приход од самосталних делатности 1,88%</a:t>
          </a:r>
          <a:endParaRPr lang="en-US" sz="13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E5B0EFC8-E137-4A25-A919-19C515244A1C}" type="parTrans" cxnId="{57100E0C-BE3C-4CDF-A233-3FA0DC07C53F}">
      <dgm:prSet/>
      <dgm:spPr/>
      <dgm:t>
        <a:bodyPr/>
        <a:lstStyle/>
        <a:p>
          <a:endParaRPr lang="en-US"/>
        </a:p>
      </dgm:t>
    </dgm:pt>
    <dgm:pt modelId="{86EEBB1B-22F6-4F25-9A7F-AA173CF2C409}" type="sibTrans" cxnId="{57100E0C-BE3C-4CDF-A233-3FA0DC07C53F}">
      <dgm:prSet/>
      <dgm:spPr/>
      <dgm:t>
        <a:bodyPr/>
        <a:lstStyle/>
        <a:p>
          <a:endParaRPr lang="en-US"/>
        </a:p>
      </dgm:t>
    </dgm:pt>
    <dgm:pt modelId="{26CFB697-5804-4713-8685-C427FEF9E1CD}" type="pres">
      <dgm:prSet presAssocID="{9CD242D7-A883-4FC5-8D5F-8B6E43EFA228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AB4DA1EA-7C57-4340-98ED-97205536F6AA}" type="pres">
      <dgm:prSet presAssocID="{CAF417B2-E377-4539-917C-8C1C0AC9EAAC}" presName="node" presStyleLbl="node1" presStyleIdx="0" presStyleCnt="5" custLinFactNeighborY="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86EA1CD-9A61-4466-A8E8-E404398AE8D2}" type="pres">
      <dgm:prSet presAssocID="{67BBF5EC-406A-4A66-9858-A01F0DAAA33A}" presName="sibTrans" presStyleCnt="0"/>
      <dgm:spPr/>
      <dgm:t>
        <a:bodyPr/>
        <a:lstStyle/>
        <a:p>
          <a:endParaRPr lang="en-US"/>
        </a:p>
      </dgm:t>
    </dgm:pt>
    <dgm:pt modelId="{4AC6B2DF-0A7B-44BF-9DFF-4FEDD6E695C4}" type="pres">
      <dgm:prSet presAssocID="{245FD5EA-C455-4618-AAF8-81B6B32E023F}" presName="node" presStyleLbl="node1" presStyleIdx="1" presStyleCnt="5" custScaleX="10754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0816709-2E9E-4B7C-B6EC-E5D5488CE91E}" type="pres">
      <dgm:prSet presAssocID="{ECBB7422-646A-46F2-AB98-CCE403529D6C}" presName="sibTrans" presStyleCnt="0"/>
      <dgm:spPr/>
      <dgm:t>
        <a:bodyPr/>
        <a:lstStyle/>
        <a:p>
          <a:endParaRPr lang="en-US"/>
        </a:p>
      </dgm:t>
    </dgm:pt>
    <dgm:pt modelId="{9F0AD177-BB33-4884-9414-6D69D73F0A80}" type="pres">
      <dgm:prSet presAssocID="{02FA8D55-E4B8-4373-B86F-0DF9FC10EDFA}" presName="node" presStyleLbl="node1" presStyleIdx="2" presStyleCnt="5" custScaleX="140681" custLinFactNeighborX="-61629" custLinFactNeighborY="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4DD56E3-4304-4AF4-9E67-2CEB0492CA17}" type="pres">
      <dgm:prSet presAssocID="{2C1C6C66-93B3-4FA2-A6A1-1FB9B97A464C}" presName="sibTrans" presStyleCnt="0"/>
      <dgm:spPr/>
      <dgm:t>
        <a:bodyPr/>
        <a:lstStyle/>
        <a:p>
          <a:endParaRPr lang="en-US"/>
        </a:p>
      </dgm:t>
    </dgm:pt>
    <dgm:pt modelId="{F06A0E5A-A90A-47DD-AB83-34786F36CA23}" type="pres">
      <dgm:prSet presAssocID="{2D416783-C394-4623-8CC4-2CC25FE27689}" presName="node" presStyleLbl="node1" presStyleIdx="3" presStyleCnt="5" custScaleX="95993" custLinFactNeighborX="-6539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F8A6B0E-0A15-4BA7-8FF4-467B8E748CAE}" type="pres">
      <dgm:prSet presAssocID="{0960FA0B-AE21-4650-9E4B-A9D7E0F0F3AF}" presName="sibTrans" presStyleCnt="0"/>
      <dgm:spPr/>
      <dgm:t>
        <a:bodyPr/>
        <a:lstStyle/>
        <a:p>
          <a:endParaRPr lang="en-US"/>
        </a:p>
      </dgm:t>
    </dgm:pt>
    <dgm:pt modelId="{5FE350B5-FF71-4913-AD01-C103E816205F}" type="pres">
      <dgm:prSet presAssocID="{68EE800B-B0DD-40F4-9DAC-9F4AFB6D0D98}" presName="node" presStyleLbl="node1" presStyleIdx="4" presStyleCnt="5" custScaleX="8056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1C6DA600-00FA-4D6F-B9AB-E4FE814FD5C5}" srcId="{02FA8D55-E4B8-4373-B86F-0DF9FC10EDFA}" destId="{29B1F985-5216-4618-ADAB-79F3616967B9}" srcOrd="1" destOrd="0" parTransId="{82A6D3A0-888D-4EDF-A2D4-92AFF4FAF546}" sibTransId="{D710CF9C-5176-4020-B9AA-80DCEEBB7F41}"/>
    <dgm:cxn modelId="{A2BE2A9E-3E89-4FB8-8252-94FD09AB74DF}" srcId="{02FA8D55-E4B8-4373-B86F-0DF9FC10EDFA}" destId="{1DAE060C-379B-4FA7-8143-475B090271AD}" srcOrd="0" destOrd="0" parTransId="{55907E3C-22A7-477F-9E34-4F00380D99EA}" sibTransId="{C447943D-A914-4984-A5D5-EA51B57D6CDD}"/>
    <dgm:cxn modelId="{2F35F23F-6F00-4663-AD87-4C172AE9CF45}" type="presOf" srcId="{29B1F985-5216-4618-ADAB-79F3616967B9}" destId="{9F0AD177-BB33-4884-9414-6D69D73F0A80}" srcOrd="0" destOrd="2" presId="urn:microsoft.com/office/officeart/2005/8/layout/hList6"/>
    <dgm:cxn modelId="{21171E03-8978-4BFB-A502-9EFF03A18CA4}" srcId="{CAF417B2-E377-4539-917C-8C1C0AC9EAAC}" destId="{02A8F503-FBBF-4BED-A4D0-A8F9BC5995EA}" srcOrd="2" destOrd="0" parTransId="{852E9F1B-2623-4B10-AB21-201B23DB2663}" sibTransId="{034A4946-2062-41F5-8071-D20C608ED10F}"/>
    <dgm:cxn modelId="{A7B2137D-D220-4731-B5DC-12BB51B39179}" srcId="{9CD242D7-A883-4FC5-8D5F-8B6E43EFA228}" destId="{245FD5EA-C455-4618-AAF8-81B6B32E023F}" srcOrd="1" destOrd="0" parTransId="{D3038883-48EA-4E91-8898-47C2BC293DA1}" sibTransId="{ECBB7422-646A-46F2-AB98-CCE403529D6C}"/>
    <dgm:cxn modelId="{FC9C34EA-6F78-45B8-AE70-FB839A65B706}" type="presOf" srcId="{02A8F503-FBBF-4BED-A4D0-A8F9BC5995EA}" destId="{AB4DA1EA-7C57-4340-98ED-97205536F6AA}" srcOrd="0" destOrd="3" presId="urn:microsoft.com/office/officeart/2005/8/layout/hList6"/>
    <dgm:cxn modelId="{A0818F6A-588F-4600-9AD2-26ECFE2EE284}" type="presOf" srcId="{A4044BDE-8203-4036-8BA2-F6C7D94926DC}" destId="{9F0AD177-BB33-4884-9414-6D69D73F0A80}" srcOrd="0" destOrd="3" presId="urn:microsoft.com/office/officeart/2005/8/layout/hList6"/>
    <dgm:cxn modelId="{19FB79D1-4DD6-49AE-AF3E-D9A8B1C06CC4}" type="presOf" srcId="{C5D468CF-7211-4A24-BE85-14A49DCC2528}" destId="{9F0AD177-BB33-4884-9414-6D69D73F0A80}" srcOrd="0" destOrd="6" presId="urn:microsoft.com/office/officeart/2005/8/layout/hList6"/>
    <dgm:cxn modelId="{AB4C9EC1-21EC-4EB4-B1DA-6CF35CEADAC9}" type="presOf" srcId="{02FA8D55-E4B8-4373-B86F-0DF9FC10EDFA}" destId="{9F0AD177-BB33-4884-9414-6D69D73F0A80}" srcOrd="0" destOrd="0" presId="urn:microsoft.com/office/officeart/2005/8/layout/hList6"/>
    <dgm:cxn modelId="{48DD4564-B541-4FBC-8FB5-B3C3C37E065D}" type="presOf" srcId="{5A8FD2B9-FD45-49A5-A980-4E6078FA775B}" destId="{AB4DA1EA-7C57-4340-98ED-97205536F6AA}" srcOrd="0" destOrd="2" presId="urn:microsoft.com/office/officeart/2005/8/layout/hList6"/>
    <dgm:cxn modelId="{52764266-3D3F-48C5-84F5-F46B3C6E3912}" srcId="{245FD5EA-C455-4618-AAF8-81B6B32E023F}" destId="{673DD81C-EA2E-4DBB-81C8-02254C98EF42}" srcOrd="1" destOrd="0" parTransId="{AAD7FB6B-40B1-4B0D-91C7-14CBD380C7AE}" sibTransId="{C061F1A7-C3EA-4EB8-876C-4B8B451A070C}"/>
    <dgm:cxn modelId="{57100E0C-BE3C-4CDF-A233-3FA0DC07C53F}" srcId="{CAF417B2-E377-4539-917C-8C1C0AC9EAAC}" destId="{91D438A7-1073-45BB-926B-6890790F3B03}" srcOrd="3" destOrd="0" parTransId="{E5B0EFC8-E137-4A25-A919-19C515244A1C}" sibTransId="{86EEBB1B-22F6-4F25-9A7F-AA173CF2C409}"/>
    <dgm:cxn modelId="{6EC34A23-D66D-4358-BEC0-3FA83B3DB4CC}" srcId="{9CD242D7-A883-4FC5-8D5F-8B6E43EFA228}" destId="{68EE800B-B0DD-40F4-9DAC-9F4AFB6D0D98}" srcOrd="4" destOrd="0" parTransId="{EA7F9FB0-8608-4D25-985C-67C482146E5C}" sibTransId="{1B27AB18-DB02-4AC2-858D-69C0CC69CC00}"/>
    <dgm:cxn modelId="{76708EA4-3A3D-4BB1-BE26-F78AB26B2172}" type="presOf" srcId="{9CD242D7-A883-4FC5-8D5F-8B6E43EFA228}" destId="{26CFB697-5804-4713-8685-C427FEF9E1CD}" srcOrd="0" destOrd="0" presId="urn:microsoft.com/office/officeart/2005/8/layout/hList6"/>
    <dgm:cxn modelId="{E2331BAD-B7F9-4133-95FE-0EE7F1E872FD}" srcId="{02FA8D55-E4B8-4373-B86F-0DF9FC10EDFA}" destId="{57F88A6A-7444-4D6D-87CD-8C575511E15A}" srcOrd="4" destOrd="0" parTransId="{055BD909-99E5-42BA-B104-04E9B88E8339}" sibTransId="{35860999-5D94-4F74-9763-B442BBC7A946}"/>
    <dgm:cxn modelId="{194E76F1-C46E-454A-87A5-F92C892FA22B}" type="presOf" srcId="{57F88A6A-7444-4D6D-87CD-8C575511E15A}" destId="{9F0AD177-BB33-4884-9414-6D69D73F0A80}" srcOrd="0" destOrd="5" presId="urn:microsoft.com/office/officeart/2005/8/layout/hList6"/>
    <dgm:cxn modelId="{84EAB6BD-AD41-4A58-B690-120B992C5886}" type="presOf" srcId="{63A7A8CE-0283-45A9-B9EC-367705DF873B}" destId="{4AC6B2DF-0A7B-44BF-9DFF-4FEDD6E695C4}" srcOrd="0" destOrd="1" presId="urn:microsoft.com/office/officeart/2005/8/layout/hList6"/>
    <dgm:cxn modelId="{B538B960-68F8-4C18-B5B3-BC72484743F6}" srcId="{02FA8D55-E4B8-4373-B86F-0DF9FC10EDFA}" destId="{A4044BDE-8203-4036-8BA2-F6C7D94926DC}" srcOrd="2" destOrd="0" parTransId="{0BF16F23-EBC1-42DD-9D4F-7070056B8923}" sibTransId="{69114FC8-0213-43B3-8760-5F060D80C61F}"/>
    <dgm:cxn modelId="{CF182BF6-273E-46EC-9346-FC23224A40DD}" srcId="{CAF417B2-E377-4539-917C-8C1C0AC9EAAC}" destId="{3CA912BB-D0CC-4452-AA1F-832AB3D302CD}" srcOrd="0" destOrd="0" parTransId="{E19C18CC-5047-42D1-AE91-7750361DFCFB}" sibTransId="{B416B001-A06E-492B-9B84-6222D35970E5}"/>
    <dgm:cxn modelId="{6BB7F85C-709C-415A-97A0-2857A14C804C}" srcId="{02FA8D55-E4B8-4373-B86F-0DF9FC10EDFA}" destId="{26379F3D-769D-46BA-BE34-B44371A93463}" srcOrd="3" destOrd="0" parTransId="{68D59305-579E-410E-9635-A1ED90052578}" sibTransId="{7CD56784-67E9-41D9-A54C-D68DD63EB5E4}"/>
    <dgm:cxn modelId="{1B48EEF3-8D31-403C-ADCC-B1992B99E21A}" srcId="{9CD242D7-A883-4FC5-8D5F-8B6E43EFA228}" destId="{02FA8D55-E4B8-4373-B86F-0DF9FC10EDFA}" srcOrd="2" destOrd="0" parTransId="{64AAD824-6D28-49EE-91FD-C626EA817436}" sibTransId="{2C1C6C66-93B3-4FA2-A6A1-1FB9B97A464C}"/>
    <dgm:cxn modelId="{C1CAC861-98C9-47EC-86F2-A75F3782C7CA}" srcId="{02FA8D55-E4B8-4373-B86F-0DF9FC10EDFA}" destId="{C5D468CF-7211-4A24-BE85-14A49DCC2528}" srcOrd="5" destOrd="0" parTransId="{6297F811-99B6-4D20-9D1E-1189A99EE8BA}" sibTransId="{0EEA52D0-6F92-4D78-9700-8F7933D42C3E}"/>
    <dgm:cxn modelId="{98E98F4D-6308-42BB-BABE-9B40D522C602}" type="presOf" srcId="{3CA912BB-D0CC-4452-AA1F-832AB3D302CD}" destId="{AB4DA1EA-7C57-4340-98ED-97205536F6AA}" srcOrd="0" destOrd="1" presId="urn:microsoft.com/office/officeart/2005/8/layout/hList6"/>
    <dgm:cxn modelId="{2C5A7F92-C6F3-46BC-9F0B-F2A81B9177AA}" type="presOf" srcId="{1DAE060C-379B-4FA7-8143-475B090271AD}" destId="{9F0AD177-BB33-4884-9414-6D69D73F0A80}" srcOrd="0" destOrd="1" presId="urn:microsoft.com/office/officeart/2005/8/layout/hList6"/>
    <dgm:cxn modelId="{74D7EF9A-D8F9-45EE-9E92-A8BFF77511EC}" type="presOf" srcId="{673DD81C-EA2E-4DBB-81C8-02254C98EF42}" destId="{4AC6B2DF-0A7B-44BF-9DFF-4FEDD6E695C4}" srcOrd="0" destOrd="2" presId="urn:microsoft.com/office/officeart/2005/8/layout/hList6"/>
    <dgm:cxn modelId="{A843DA78-1F24-4570-A120-11B04A2C31C4}" type="presOf" srcId="{68EE800B-B0DD-40F4-9DAC-9F4AFB6D0D98}" destId="{5FE350B5-FF71-4913-AD01-C103E816205F}" srcOrd="0" destOrd="0" presId="urn:microsoft.com/office/officeart/2005/8/layout/hList6"/>
    <dgm:cxn modelId="{090061C0-9E4B-432D-8D5B-E130A6042CD1}" type="presOf" srcId="{91D438A7-1073-45BB-926B-6890790F3B03}" destId="{AB4DA1EA-7C57-4340-98ED-97205536F6AA}" srcOrd="0" destOrd="4" presId="urn:microsoft.com/office/officeart/2005/8/layout/hList6"/>
    <dgm:cxn modelId="{3A230B5C-0AF3-4D69-AEB9-287530050E89}" srcId="{9CD242D7-A883-4FC5-8D5F-8B6E43EFA228}" destId="{CAF417B2-E377-4539-917C-8C1C0AC9EAAC}" srcOrd="0" destOrd="0" parTransId="{EBC95899-26DE-4862-81DC-E3143F9CF232}" sibTransId="{67BBF5EC-406A-4A66-9858-A01F0DAAA33A}"/>
    <dgm:cxn modelId="{9AA907BE-A183-4D97-B609-583235722A0D}" srcId="{CAF417B2-E377-4539-917C-8C1C0AC9EAAC}" destId="{5A8FD2B9-FD45-49A5-A980-4E6078FA775B}" srcOrd="1" destOrd="0" parTransId="{44C13042-3028-40E3-B6BA-595887C7362A}" sibTransId="{22E70A3E-07E1-403A-BC82-BF2FF9AF3870}"/>
    <dgm:cxn modelId="{FB44E05D-9A7C-4690-807A-9FE344D40176}" type="presOf" srcId="{26379F3D-769D-46BA-BE34-B44371A93463}" destId="{9F0AD177-BB33-4884-9414-6D69D73F0A80}" srcOrd="0" destOrd="4" presId="urn:microsoft.com/office/officeart/2005/8/layout/hList6"/>
    <dgm:cxn modelId="{532DC118-4448-4F11-A42C-F72BF1B5022E}" srcId="{9CD242D7-A883-4FC5-8D5F-8B6E43EFA228}" destId="{2D416783-C394-4623-8CC4-2CC25FE27689}" srcOrd="3" destOrd="0" parTransId="{BF5272B3-8820-438F-BD94-A9C455D0589F}" sibTransId="{0960FA0B-AE21-4650-9E4B-A9D7E0F0F3AF}"/>
    <dgm:cxn modelId="{A3DF11D9-ADAF-48ED-AE17-7E209595140D}" srcId="{245FD5EA-C455-4618-AAF8-81B6B32E023F}" destId="{63A7A8CE-0283-45A9-B9EC-367705DF873B}" srcOrd="0" destOrd="0" parTransId="{E1C836B9-3018-4A6D-9C86-D3B6F3A54CA5}" sibTransId="{C751F269-433D-487C-BD51-BCC2874FC750}"/>
    <dgm:cxn modelId="{AC78AFF0-114B-4653-A74B-47F698D7BDB2}" type="presOf" srcId="{245FD5EA-C455-4618-AAF8-81B6B32E023F}" destId="{4AC6B2DF-0A7B-44BF-9DFF-4FEDD6E695C4}" srcOrd="0" destOrd="0" presId="urn:microsoft.com/office/officeart/2005/8/layout/hList6"/>
    <dgm:cxn modelId="{112CBBD3-5321-4CB0-8267-E4B24D0BEBDE}" type="presOf" srcId="{CAF417B2-E377-4539-917C-8C1C0AC9EAAC}" destId="{AB4DA1EA-7C57-4340-98ED-97205536F6AA}" srcOrd="0" destOrd="0" presId="urn:microsoft.com/office/officeart/2005/8/layout/hList6"/>
    <dgm:cxn modelId="{3530BD54-BE04-435A-93A6-733AD21C4B53}" type="presOf" srcId="{2D416783-C394-4623-8CC4-2CC25FE27689}" destId="{F06A0E5A-A90A-47DD-AB83-34786F36CA23}" srcOrd="0" destOrd="0" presId="urn:microsoft.com/office/officeart/2005/8/layout/hList6"/>
    <dgm:cxn modelId="{E151A5F0-289D-46E6-813C-30BCEAF40E31}" type="presParOf" srcId="{26CFB697-5804-4713-8685-C427FEF9E1CD}" destId="{AB4DA1EA-7C57-4340-98ED-97205536F6AA}" srcOrd="0" destOrd="0" presId="urn:microsoft.com/office/officeart/2005/8/layout/hList6"/>
    <dgm:cxn modelId="{4F4F30B1-04FB-457D-935B-10BBF56E3B15}" type="presParOf" srcId="{26CFB697-5804-4713-8685-C427FEF9E1CD}" destId="{F86EA1CD-9A61-4466-A8E8-E404398AE8D2}" srcOrd="1" destOrd="0" presId="urn:microsoft.com/office/officeart/2005/8/layout/hList6"/>
    <dgm:cxn modelId="{ADB11B29-65CA-4687-B44C-D91FDC862718}" type="presParOf" srcId="{26CFB697-5804-4713-8685-C427FEF9E1CD}" destId="{4AC6B2DF-0A7B-44BF-9DFF-4FEDD6E695C4}" srcOrd="2" destOrd="0" presId="urn:microsoft.com/office/officeart/2005/8/layout/hList6"/>
    <dgm:cxn modelId="{61360F3E-E7F7-47A2-892C-B004144E7911}" type="presParOf" srcId="{26CFB697-5804-4713-8685-C427FEF9E1CD}" destId="{80816709-2E9E-4B7C-B6EC-E5D5488CE91E}" srcOrd="3" destOrd="0" presId="urn:microsoft.com/office/officeart/2005/8/layout/hList6"/>
    <dgm:cxn modelId="{4B1897C4-E561-449C-96AB-265E1A608E59}" type="presParOf" srcId="{26CFB697-5804-4713-8685-C427FEF9E1CD}" destId="{9F0AD177-BB33-4884-9414-6D69D73F0A80}" srcOrd="4" destOrd="0" presId="urn:microsoft.com/office/officeart/2005/8/layout/hList6"/>
    <dgm:cxn modelId="{AA91DF45-94E6-4A32-9EA3-788E6D5E8E5D}" type="presParOf" srcId="{26CFB697-5804-4713-8685-C427FEF9E1CD}" destId="{04DD56E3-4304-4AF4-9E67-2CEB0492CA17}" srcOrd="5" destOrd="0" presId="urn:microsoft.com/office/officeart/2005/8/layout/hList6"/>
    <dgm:cxn modelId="{26B560B8-E946-4C27-8338-1FCB56CBA601}" type="presParOf" srcId="{26CFB697-5804-4713-8685-C427FEF9E1CD}" destId="{F06A0E5A-A90A-47DD-AB83-34786F36CA23}" srcOrd="6" destOrd="0" presId="urn:microsoft.com/office/officeart/2005/8/layout/hList6"/>
    <dgm:cxn modelId="{CD564D47-63FD-495E-AC41-132B94477066}" type="presParOf" srcId="{26CFB697-5804-4713-8685-C427FEF9E1CD}" destId="{1F8A6B0E-0A15-4BA7-8FF4-467B8E748CAE}" srcOrd="7" destOrd="0" presId="urn:microsoft.com/office/officeart/2005/8/layout/hList6"/>
    <dgm:cxn modelId="{44C2060F-F850-419E-A745-9CF49F5CA5F4}" type="presParOf" srcId="{26CFB697-5804-4713-8685-C427FEF9E1CD}" destId="{5FE350B5-FF71-4913-AD01-C103E816205F}" srcOrd="8" destOrd="0" presId="urn:microsoft.com/office/officeart/2005/8/layout/hList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691C1FF8-D24B-462D-B13F-4086A7342655}" type="doc">
      <dgm:prSet loTypeId="urn:microsoft.com/office/officeart/2005/8/layout/radial5" loCatId="relationship" qsTypeId="urn:microsoft.com/office/officeart/2005/8/quickstyle/3d7" qsCatId="3D" csTypeId="urn:microsoft.com/office/officeart/2005/8/colors/accent1_5" csCatId="accent1" phldr="1"/>
      <dgm:spPr/>
      <dgm:t>
        <a:bodyPr/>
        <a:lstStyle/>
        <a:p>
          <a:endParaRPr lang="en-US"/>
        </a:p>
      </dgm:t>
    </dgm:pt>
    <dgm:pt modelId="{43275D6C-D470-4E2E-96F8-239EECE5D634}">
      <dgm:prSet phldrT="[Text]" custT="1"/>
      <dgm:spPr/>
      <dgm:t>
        <a:bodyPr/>
        <a:lstStyle/>
        <a:p>
          <a:pPr algn="ctr"/>
          <a:r>
            <a:rPr lang="sr-Cyrl-RS" sz="20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Укупни буџетски приходи и примања  1.034.563.211,44 динара</a:t>
          </a:r>
          <a:endParaRPr lang="en-US" sz="20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C3508CD6-4178-4856-A1A5-59121457A236}" type="parTrans" cxnId="{0AC9C91C-155D-46F0-9E26-33B93E5E0E08}">
      <dgm:prSet/>
      <dgm:spPr/>
      <dgm:t>
        <a:bodyPr/>
        <a:lstStyle/>
        <a:p>
          <a:pPr algn="ctr"/>
          <a:endParaRPr lang="en-US"/>
        </a:p>
      </dgm:t>
    </dgm:pt>
    <dgm:pt modelId="{5344238D-D1B6-460D-9BE4-114CABEA8131}" type="sibTrans" cxnId="{0AC9C91C-155D-46F0-9E26-33B93E5E0E08}">
      <dgm:prSet/>
      <dgm:spPr/>
      <dgm:t>
        <a:bodyPr/>
        <a:lstStyle/>
        <a:p>
          <a:pPr algn="ctr"/>
          <a:endParaRPr lang="en-US"/>
        </a:p>
      </dgm:t>
    </dgm:pt>
    <dgm:pt modelId="{DB1A1606-130D-4B45-9553-0A0B804495DF}">
      <dgm:prSet phldrT="[Text]" custT="1"/>
      <dgm:spPr/>
      <dgm:t>
        <a:bodyPr/>
        <a:lstStyle/>
        <a:p>
          <a:pPr algn="ctr"/>
          <a:r>
            <a:rPr lang="sr-Cyrl-RS" sz="14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Приходи од  пореза  929.900.000,00динара</a:t>
          </a:r>
          <a:endParaRPr lang="en-US" sz="14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E71C9696-7619-4519-B8E6-F2196E95C10E}" type="parTrans" cxnId="{8DDA3E00-731C-4A18-9115-B59AF995D68E}">
      <dgm:prSet/>
      <dgm:spPr/>
      <dgm:t>
        <a:bodyPr/>
        <a:lstStyle/>
        <a:p>
          <a:pPr algn="ctr"/>
          <a:endParaRPr lang="en-US"/>
        </a:p>
      </dgm:t>
    </dgm:pt>
    <dgm:pt modelId="{411BF947-09C5-4608-92FF-81B3B11A697B}" type="sibTrans" cxnId="{8DDA3E00-731C-4A18-9115-B59AF995D68E}">
      <dgm:prSet/>
      <dgm:spPr/>
      <dgm:t>
        <a:bodyPr/>
        <a:lstStyle/>
        <a:p>
          <a:pPr algn="ctr"/>
          <a:endParaRPr lang="en-US"/>
        </a:p>
      </dgm:t>
    </dgm:pt>
    <dgm:pt modelId="{AEA7499A-114B-4146-9776-CDD8ACEC6B39}">
      <dgm:prSet phldrT="[Text]" custT="1"/>
      <dgm:spPr/>
      <dgm:t>
        <a:bodyPr/>
        <a:lstStyle/>
        <a:p>
          <a:pPr algn="ctr"/>
          <a:r>
            <a:rPr lang="sr-Cyrl-RS" sz="1400" i="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Донације и трансфери </a:t>
          </a:r>
          <a:r>
            <a:rPr lang="en-US" sz="1400" i="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500</a:t>
          </a:r>
          <a:r>
            <a:rPr lang="sr-Cyrl-RS" sz="1400" i="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.000,00</a:t>
          </a:r>
          <a:r>
            <a:rPr lang="sr-Latn-RS" sz="1400" i="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sr-Cyrl-RS" sz="1400" i="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динара</a:t>
          </a:r>
          <a:endParaRPr lang="en-US" sz="1400" i="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3756029C-568E-4504-8660-3DE9F861C604}" type="parTrans" cxnId="{72EA3587-932B-4810-997C-DB062E3570AF}">
      <dgm:prSet/>
      <dgm:spPr/>
      <dgm:t>
        <a:bodyPr/>
        <a:lstStyle/>
        <a:p>
          <a:pPr algn="ctr"/>
          <a:endParaRPr lang="en-US"/>
        </a:p>
      </dgm:t>
    </dgm:pt>
    <dgm:pt modelId="{FB33CDA3-B14A-45E1-8720-9AFFB02CF5C0}" type="sibTrans" cxnId="{72EA3587-932B-4810-997C-DB062E3570AF}">
      <dgm:prSet/>
      <dgm:spPr/>
      <dgm:t>
        <a:bodyPr/>
        <a:lstStyle/>
        <a:p>
          <a:pPr algn="ctr"/>
          <a:endParaRPr lang="en-US"/>
        </a:p>
      </dgm:t>
    </dgm:pt>
    <dgm:pt modelId="{BF71EFAE-EC9F-46E9-BD2A-1686637595DA}">
      <dgm:prSet phldrT="[Text]" custT="1"/>
      <dgm:spPr/>
      <dgm:t>
        <a:bodyPr/>
        <a:lstStyle/>
        <a:p>
          <a:pPr algn="ctr"/>
          <a:r>
            <a:rPr lang="sr-Cyrl-RS" sz="14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Други приходи 16.100.000,00 динара</a:t>
          </a:r>
          <a:endParaRPr lang="en-US" sz="14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C16FE7E0-0CCD-40DA-AE7B-F518D75734AD}" type="parTrans" cxnId="{E91D5090-0D92-42B7-9D4F-F91AB585D7A9}">
      <dgm:prSet/>
      <dgm:spPr/>
      <dgm:t>
        <a:bodyPr/>
        <a:lstStyle/>
        <a:p>
          <a:pPr algn="ctr"/>
          <a:endParaRPr lang="en-US"/>
        </a:p>
      </dgm:t>
    </dgm:pt>
    <dgm:pt modelId="{83F53DA1-8C67-4AF5-A20A-9CEC6105D842}" type="sibTrans" cxnId="{E91D5090-0D92-42B7-9D4F-F91AB585D7A9}">
      <dgm:prSet/>
      <dgm:spPr/>
      <dgm:t>
        <a:bodyPr/>
        <a:lstStyle/>
        <a:p>
          <a:pPr algn="ctr"/>
          <a:endParaRPr lang="en-US"/>
        </a:p>
      </dgm:t>
    </dgm:pt>
    <dgm:pt modelId="{40EF3D92-C4CB-4CBC-8AED-087234C53764}">
      <dgm:prSet phldrT="[Text]" custT="1"/>
      <dgm:spPr/>
      <dgm:t>
        <a:bodyPr/>
        <a:lstStyle/>
        <a:p>
          <a:pPr algn="ctr"/>
          <a:r>
            <a:rPr lang="sr-Cyrl-RS" sz="14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Меморандумске ставке  4.0</a:t>
          </a:r>
          <a:r>
            <a:rPr lang="en-US" sz="14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00</a:t>
          </a:r>
          <a:r>
            <a:rPr lang="sr-Cyrl-RS" sz="14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.000,00 динара</a:t>
          </a:r>
          <a:endParaRPr lang="en-US" sz="14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4FA9126D-361B-4DA5-854C-1DB4EE314D93}" type="parTrans" cxnId="{352C831E-5F27-4CEA-B329-F961BC5C1E53}">
      <dgm:prSet/>
      <dgm:spPr/>
      <dgm:t>
        <a:bodyPr/>
        <a:lstStyle/>
        <a:p>
          <a:pPr algn="ctr"/>
          <a:endParaRPr lang="en-US"/>
        </a:p>
      </dgm:t>
    </dgm:pt>
    <dgm:pt modelId="{DCC66F39-0032-4915-A732-5C415659FF68}" type="sibTrans" cxnId="{352C831E-5F27-4CEA-B329-F961BC5C1E53}">
      <dgm:prSet/>
      <dgm:spPr/>
      <dgm:t>
        <a:bodyPr/>
        <a:lstStyle/>
        <a:p>
          <a:pPr algn="ctr"/>
          <a:endParaRPr lang="en-US"/>
        </a:p>
      </dgm:t>
    </dgm:pt>
    <dgm:pt modelId="{920F0D4F-6C4C-4BE8-9363-F48FBF034871}">
      <dgm:prSet phldrT="[Text]" custT="1"/>
      <dgm:spPr/>
      <dgm:t>
        <a:bodyPr/>
        <a:lstStyle/>
        <a:p>
          <a:pPr algn="ctr"/>
          <a:r>
            <a:rPr lang="sr-Cyrl-RS" sz="14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Процењена пренета неутрошена средства из претходне године </a:t>
          </a:r>
          <a:r>
            <a:rPr lang="en-US" sz="14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4</a:t>
          </a:r>
          <a:r>
            <a:rPr lang="sr-Cyrl-RS" sz="14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0.000.000,00 динара</a:t>
          </a:r>
          <a:endParaRPr lang="en-US" sz="14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43AA7920-B602-4336-8E46-A663A1629DDB}" type="parTrans" cxnId="{705D8BCA-A875-424B-917F-D801608B9607}">
      <dgm:prSet/>
      <dgm:spPr/>
      <dgm:t>
        <a:bodyPr/>
        <a:lstStyle/>
        <a:p>
          <a:pPr algn="ctr"/>
          <a:endParaRPr lang="en-US"/>
        </a:p>
      </dgm:t>
    </dgm:pt>
    <dgm:pt modelId="{5F9FEDD2-AAF1-4278-94C9-B59264FA9EB9}" type="sibTrans" cxnId="{705D8BCA-A875-424B-917F-D801608B9607}">
      <dgm:prSet/>
      <dgm:spPr/>
      <dgm:t>
        <a:bodyPr/>
        <a:lstStyle/>
        <a:p>
          <a:pPr algn="ctr"/>
          <a:endParaRPr lang="en-US"/>
        </a:p>
      </dgm:t>
    </dgm:pt>
    <dgm:pt modelId="{0BF71E96-858F-4BD9-B74D-33B5F683116F}">
      <dgm:prSet custT="1"/>
      <dgm:spPr/>
      <dgm:t>
        <a:bodyPr/>
        <a:lstStyle/>
        <a:p>
          <a:r>
            <a:rPr lang="sr-Cyrl-RS" sz="14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Неутрошена средства трансфера од других нивоа власти (</a:t>
          </a:r>
          <a:r>
            <a:rPr lang="en-US" sz="14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4</a:t>
          </a:r>
          <a:r>
            <a:rPr lang="sr-Cyrl-RS" sz="14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4.063.211,44)</a:t>
          </a:r>
          <a:endParaRPr lang="en-US" sz="14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E8C120CA-C2AF-403A-959E-46705C6DAD0D}" type="parTrans" cxnId="{1EEB5256-0E20-4BED-82A2-6B4BD4F04C5F}">
      <dgm:prSet/>
      <dgm:spPr/>
      <dgm:t>
        <a:bodyPr/>
        <a:lstStyle/>
        <a:p>
          <a:endParaRPr lang="en-US"/>
        </a:p>
      </dgm:t>
    </dgm:pt>
    <dgm:pt modelId="{8C9E9B4C-87C4-4A35-A7FD-45E3149ACFDE}" type="sibTrans" cxnId="{1EEB5256-0E20-4BED-82A2-6B4BD4F04C5F}">
      <dgm:prSet/>
      <dgm:spPr/>
      <dgm:t>
        <a:bodyPr/>
        <a:lstStyle/>
        <a:p>
          <a:endParaRPr lang="en-US"/>
        </a:p>
      </dgm:t>
    </dgm:pt>
    <dgm:pt modelId="{CD87A338-70D5-440A-8F2F-E0BB470D23FE}" type="pres">
      <dgm:prSet presAssocID="{691C1FF8-D24B-462D-B13F-4086A7342655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F32609C4-34E3-427C-8CA1-54528617C230}" type="pres">
      <dgm:prSet presAssocID="{43275D6C-D470-4E2E-96F8-239EECE5D634}" presName="centerShape" presStyleLbl="node0" presStyleIdx="0" presStyleCnt="1" custScaleX="199745" custScaleY="139366" custLinFactNeighborX="-42829" custLinFactNeighborY="57"/>
      <dgm:spPr/>
      <dgm:t>
        <a:bodyPr/>
        <a:lstStyle/>
        <a:p>
          <a:endParaRPr lang="en-US"/>
        </a:p>
      </dgm:t>
    </dgm:pt>
    <dgm:pt modelId="{D2FB8B45-2CAB-4643-A9D6-90E8B05C97CA}" type="pres">
      <dgm:prSet presAssocID="{E71C9696-7619-4519-B8E6-F2196E95C10E}" presName="parTrans" presStyleLbl="sibTrans2D1" presStyleIdx="0" presStyleCnt="6"/>
      <dgm:spPr/>
      <dgm:t>
        <a:bodyPr/>
        <a:lstStyle/>
        <a:p>
          <a:endParaRPr lang="en-US"/>
        </a:p>
      </dgm:t>
    </dgm:pt>
    <dgm:pt modelId="{4D2E3A75-7AD7-47F4-8A94-29A96B09C18B}" type="pres">
      <dgm:prSet presAssocID="{E71C9696-7619-4519-B8E6-F2196E95C10E}" presName="connectorText" presStyleLbl="sibTrans2D1" presStyleIdx="0" presStyleCnt="6"/>
      <dgm:spPr/>
      <dgm:t>
        <a:bodyPr/>
        <a:lstStyle/>
        <a:p>
          <a:endParaRPr lang="en-US"/>
        </a:p>
      </dgm:t>
    </dgm:pt>
    <dgm:pt modelId="{A0CA002F-308D-48C5-8297-079970D50C54}" type="pres">
      <dgm:prSet presAssocID="{DB1A1606-130D-4B45-9553-0A0B804495DF}" presName="node" presStyleLbl="node1" presStyleIdx="0" presStyleCnt="6" custScaleX="122554" custScaleY="75271" custRadScaleRad="152100" custRadScaleInc="-14812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79DFB2C-FC94-40D6-9AEA-4EE2C60CD27B}" type="pres">
      <dgm:prSet presAssocID="{3756029C-568E-4504-8660-3DE9F861C604}" presName="parTrans" presStyleLbl="sibTrans2D1" presStyleIdx="1" presStyleCnt="6" custLinFactNeighborX="-373" custLinFactNeighborY="-17466"/>
      <dgm:spPr/>
      <dgm:t>
        <a:bodyPr/>
        <a:lstStyle/>
        <a:p>
          <a:endParaRPr lang="en-US"/>
        </a:p>
      </dgm:t>
    </dgm:pt>
    <dgm:pt modelId="{88A49876-E882-491A-887B-9DF162F17ECD}" type="pres">
      <dgm:prSet presAssocID="{3756029C-568E-4504-8660-3DE9F861C604}" presName="connectorText" presStyleLbl="sibTrans2D1" presStyleIdx="1" presStyleCnt="6"/>
      <dgm:spPr/>
      <dgm:t>
        <a:bodyPr/>
        <a:lstStyle/>
        <a:p>
          <a:endParaRPr lang="en-US"/>
        </a:p>
      </dgm:t>
    </dgm:pt>
    <dgm:pt modelId="{A973FD22-2082-4DAE-B28E-7088D4167AE6}" type="pres">
      <dgm:prSet presAssocID="{AEA7499A-114B-4146-9776-CDD8ACEC6B39}" presName="node" presStyleLbl="node1" presStyleIdx="1" presStyleCnt="6" custAng="0" custScaleX="146059" custScaleY="61589" custRadScaleRad="93592" custRadScaleInc="-88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0C6B069-352A-4A8D-885B-9CCAB56E659A}" type="pres">
      <dgm:prSet presAssocID="{C16FE7E0-0CCD-40DA-AE7B-F518D75734AD}" presName="parTrans" presStyleLbl="sibTrans2D1" presStyleIdx="2" presStyleCnt="6" custLinFactNeighborX="13185" custLinFactNeighborY="-18753"/>
      <dgm:spPr/>
      <dgm:t>
        <a:bodyPr/>
        <a:lstStyle/>
        <a:p>
          <a:endParaRPr lang="en-US"/>
        </a:p>
      </dgm:t>
    </dgm:pt>
    <dgm:pt modelId="{10A7938D-F99E-4808-8C8B-E0C4B5E6A25B}" type="pres">
      <dgm:prSet presAssocID="{C16FE7E0-0CCD-40DA-AE7B-F518D75734AD}" presName="connectorText" presStyleLbl="sibTrans2D1" presStyleIdx="2" presStyleCnt="6"/>
      <dgm:spPr/>
      <dgm:t>
        <a:bodyPr/>
        <a:lstStyle/>
        <a:p>
          <a:endParaRPr lang="en-US"/>
        </a:p>
      </dgm:t>
    </dgm:pt>
    <dgm:pt modelId="{9D8A9265-A004-4D87-852E-8794CC8D1E10}" type="pres">
      <dgm:prSet presAssocID="{BF71EFAE-EC9F-46E9-BD2A-1686637595DA}" presName="node" presStyleLbl="node1" presStyleIdx="2" presStyleCnt="6" custScaleX="130313" custScaleY="66240" custRadScaleRad="116877" custRadScaleInc="-32477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46DF507-934D-4B1D-9168-BA279F81C29A}" type="pres">
      <dgm:prSet presAssocID="{4FA9126D-361B-4DA5-854C-1DB4EE314D93}" presName="parTrans" presStyleLbl="sibTrans2D1" presStyleIdx="3" presStyleCnt="6"/>
      <dgm:spPr/>
      <dgm:t>
        <a:bodyPr/>
        <a:lstStyle/>
        <a:p>
          <a:endParaRPr lang="en-US"/>
        </a:p>
      </dgm:t>
    </dgm:pt>
    <dgm:pt modelId="{46FA8B96-8B21-4D75-9DFA-8E135694A6A3}" type="pres">
      <dgm:prSet presAssocID="{4FA9126D-361B-4DA5-854C-1DB4EE314D93}" presName="connectorText" presStyleLbl="sibTrans2D1" presStyleIdx="3" presStyleCnt="6"/>
      <dgm:spPr/>
      <dgm:t>
        <a:bodyPr/>
        <a:lstStyle/>
        <a:p>
          <a:endParaRPr lang="en-US"/>
        </a:p>
      </dgm:t>
    </dgm:pt>
    <dgm:pt modelId="{FD80EA43-6F31-4029-BCFF-96E84532AE43}" type="pres">
      <dgm:prSet presAssocID="{40EF3D92-C4CB-4CBC-8AED-087234C53764}" presName="node" presStyleLbl="node1" presStyleIdx="3" presStyleCnt="6" custScaleX="138926" custScaleY="77206" custRadScaleRad="108295" custRadScaleInc="-26305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7365F3F-9302-4BC8-BDF3-4D42130C73A0}" type="pres">
      <dgm:prSet presAssocID="{43AA7920-B602-4336-8E46-A663A1629DDB}" presName="parTrans" presStyleLbl="sibTrans2D1" presStyleIdx="4" presStyleCnt="6" custScaleX="122546"/>
      <dgm:spPr/>
      <dgm:t>
        <a:bodyPr/>
        <a:lstStyle/>
        <a:p>
          <a:endParaRPr lang="en-US"/>
        </a:p>
      </dgm:t>
    </dgm:pt>
    <dgm:pt modelId="{2613F1F2-FEC0-4DAE-912C-FC2711BDB25A}" type="pres">
      <dgm:prSet presAssocID="{43AA7920-B602-4336-8E46-A663A1629DDB}" presName="connectorText" presStyleLbl="sibTrans2D1" presStyleIdx="4" presStyleCnt="6"/>
      <dgm:spPr/>
      <dgm:t>
        <a:bodyPr/>
        <a:lstStyle/>
        <a:p>
          <a:endParaRPr lang="en-US"/>
        </a:p>
      </dgm:t>
    </dgm:pt>
    <dgm:pt modelId="{C10BE03A-4238-407C-BFB2-3F28F5964922}" type="pres">
      <dgm:prSet presAssocID="{920F0D4F-6C4C-4BE8-9363-F48FBF034871}" presName="node" presStyleLbl="node1" presStyleIdx="4" presStyleCnt="6" custScaleX="164294" custScaleY="93556" custRadScaleRad="95588" custRadScaleInc="-24473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B588E18-A35A-4A5D-A2FB-1E0CABD7E68D}" type="pres">
      <dgm:prSet presAssocID="{E8C120CA-C2AF-403A-959E-46705C6DAD0D}" presName="parTrans" presStyleLbl="sibTrans2D1" presStyleIdx="5" presStyleCnt="6"/>
      <dgm:spPr/>
      <dgm:t>
        <a:bodyPr/>
        <a:lstStyle/>
        <a:p>
          <a:endParaRPr lang="en-US"/>
        </a:p>
      </dgm:t>
    </dgm:pt>
    <dgm:pt modelId="{6745B75A-5175-4DB8-A8E2-433215B37A4C}" type="pres">
      <dgm:prSet presAssocID="{E8C120CA-C2AF-403A-959E-46705C6DAD0D}" presName="connectorText" presStyleLbl="sibTrans2D1" presStyleIdx="5" presStyleCnt="6"/>
      <dgm:spPr/>
      <dgm:t>
        <a:bodyPr/>
        <a:lstStyle/>
        <a:p>
          <a:endParaRPr lang="en-US"/>
        </a:p>
      </dgm:t>
    </dgm:pt>
    <dgm:pt modelId="{79F8986A-5FF8-4D50-81FF-CDED95B68B5F}" type="pres">
      <dgm:prSet presAssocID="{0BF71E96-858F-4BD9-B74D-33B5F683116F}" presName="node" presStyleLbl="node1" presStyleIdx="5" presStyleCnt="6" custScaleX="165225" custScaleY="89081" custRadScaleRad="160547" custRadScaleInc="-22533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705D8BCA-A875-424B-917F-D801608B9607}" srcId="{43275D6C-D470-4E2E-96F8-239EECE5D634}" destId="{920F0D4F-6C4C-4BE8-9363-F48FBF034871}" srcOrd="4" destOrd="0" parTransId="{43AA7920-B602-4336-8E46-A663A1629DDB}" sibTransId="{5F9FEDD2-AAF1-4278-94C9-B59264FA9EB9}"/>
    <dgm:cxn modelId="{26432648-9353-44A7-9C4E-4EC0EAAC139A}" type="presOf" srcId="{E8C120CA-C2AF-403A-959E-46705C6DAD0D}" destId="{FB588E18-A35A-4A5D-A2FB-1E0CABD7E68D}" srcOrd="0" destOrd="0" presId="urn:microsoft.com/office/officeart/2005/8/layout/radial5"/>
    <dgm:cxn modelId="{E81D47D1-D94E-404F-91BF-74017B0A750B}" type="presOf" srcId="{40EF3D92-C4CB-4CBC-8AED-087234C53764}" destId="{FD80EA43-6F31-4029-BCFF-96E84532AE43}" srcOrd="0" destOrd="0" presId="urn:microsoft.com/office/officeart/2005/8/layout/radial5"/>
    <dgm:cxn modelId="{591E1D35-FA2C-479E-8A0B-929760F51C4B}" type="presOf" srcId="{4FA9126D-361B-4DA5-854C-1DB4EE314D93}" destId="{946DF507-934D-4B1D-9168-BA279F81C29A}" srcOrd="0" destOrd="0" presId="urn:microsoft.com/office/officeart/2005/8/layout/radial5"/>
    <dgm:cxn modelId="{3DC50260-FE76-4B72-B355-485771E0FECE}" type="presOf" srcId="{691C1FF8-D24B-462D-B13F-4086A7342655}" destId="{CD87A338-70D5-440A-8F2F-E0BB470D23FE}" srcOrd="0" destOrd="0" presId="urn:microsoft.com/office/officeart/2005/8/layout/radial5"/>
    <dgm:cxn modelId="{0AC9C91C-155D-46F0-9E26-33B93E5E0E08}" srcId="{691C1FF8-D24B-462D-B13F-4086A7342655}" destId="{43275D6C-D470-4E2E-96F8-239EECE5D634}" srcOrd="0" destOrd="0" parTransId="{C3508CD6-4178-4856-A1A5-59121457A236}" sibTransId="{5344238D-D1B6-460D-9BE4-114CABEA8131}"/>
    <dgm:cxn modelId="{8DDA3E00-731C-4A18-9115-B59AF995D68E}" srcId="{43275D6C-D470-4E2E-96F8-239EECE5D634}" destId="{DB1A1606-130D-4B45-9553-0A0B804495DF}" srcOrd="0" destOrd="0" parTransId="{E71C9696-7619-4519-B8E6-F2196E95C10E}" sibTransId="{411BF947-09C5-4608-92FF-81B3B11A697B}"/>
    <dgm:cxn modelId="{E75810CC-4037-49A3-9F16-2486EBC10658}" type="presOf" srcId="{C16FE7E0-0CCD-40DA-AE7B-F518D75734AD}" destId="{00C6B069-352A-4A8D-885B-9CCAB56E659A}" srcOrd="0" destOrd="0" presId="urn:microsoft.com/office/officeart/2005/8/layout/radial5"/>
    <dgm:cxn modelId="{3C0D44BB-DDF6-440B-9F7E-452E2CE742EB}" type="presOf" srcId="{E8C120CA-C2AF-403A-959E-46705C6DAD0D}" destId="{6745B75A-5175-4DB8-A8E2-433215B37A4C}" srcOrd="1" destOrd="0" presId="urn:microsoft.com/office/officeart/2005/8/layout/radial5"/>
    <dgm:cxn modelId="{72EA3587-932B-4810-997C-DB062E3570AF}" srcId="{43275D6C-D470-4E2E-96F8-239EECE5D634}" destId="{AEA7499A-114B-4146-9776-CDD8ACEC6B39}" srcOrd="1" destOrd="0" parTransId="{3756029C-568E-4504-8660-3DE9F861C604}" sibTransId="{FB33CDA3-B14A-45E1-8720-9AFFB02CF5C0}"/>
    <dgm:cxn modelId="{EAA7168D-7FE4-4828-B672-856DE64A8397}" type="presOf" srcId="{AEA7499A-114B-4146-9776-CDD8ACEC6B39}" destId="{A973FD22-2082-4DAE-B28E-7088D4167AE6}" srcOrd="0" destOrd="0" presId="urn:microsoft.com/office/officeart/2005/8/layout/radial5"/>
    <dgm:cxn modelId="{320DD563-1965-4B53-A463-8905AF16F0FE}" type="presOf" srcId="{BF71EFAE-EC9F-46E9-BD2A-1686637595DA}" destId="{9D8A9265-A004-4D87-852E-8794CC8D1E10}" srcOrd="0" destOrd="0" presId="urn:microsoft.com/office/officeart/2005/8/layout/radial5"/>
    <dgm:cxn modelId="{CA932DBA-B242-4010-B860-D36FD9701768}" type="presOf" srcId="{920F0D4F-6C4C-4BE8-9363-F48FBF034871}" destId="{C10BE03A-4238-407C-BFB2-3F28F5964922}" srcOrd="0" destOrd="0" presId="urn:microsoft.com/office/officeart/2005/8/layout/radial5"/>
    <dgm:cxn modelId="{31C1A969-7799-4463-83FB-134B6A893320}" type="presOf" srcId="{3756029C-568E-4504-8660-3DE9F861C604}" destId="{779DFB2C-FC94-40D6-9AEA-4EE2C60CD27B}" srcOrd="0" destOrd="0" presId="urn:microsoft.com/office/officeart/2005/8/layout/radial5"/>
    <dgm:cxn modelId="{445671BB-24FF-421C-8BA0-088C49CFF104}" type="presOf" srcId="{43275D6C-D470-4E2E-96F8-239EECE5D634}" destId="{F32609C4-34E3-427C-8CA1-54528617C230}" srcOrd="0" destOrd="0" presId="urn:microsoft.com/office/officeart/2005/8/layout/radial5"/>
    <dgm:cxn modelId="{1EEB5256-0E20-4BED-82A2-6B4BD4F04C5F}" srcId="{43275D6C-D470-4E2E-96F8-239EECE5D634}" destId="{0BF71E96-858F-4BD9-B74D-33B5F683116F}" srcOrd="5" destOrd="0" parTransId="{E8C120CA-C2AF-403A-959E-46705C6DAD0D}" sibTransId="{8C9E9B4C-87C4-4A35-A7FD-45E3149ACFDE}"/>
    <dgm:cxn modelId="{C0636676-B640-421B-8B06-0C3CA6D130A6}" type="presOf" srcId="{0BF71E96-858F-4BD9-B74D-33B5F683116F}" destId="{79F8986A-5FF8-4D50-81FF-CDED95B68B5F}" srcOrd="0" destOrd="0" presId="urn:microsoft.com/office/officeart/2005/8/layout/radial5"/>
    <dgm:cxn modelId="{4D216C25-731C-434B-9293-FA53F8BE35F0}" type="presOf" srcId="{43AA7920-B602-4336-8E46-A663A1629DDB}" destId="{2613F1F2-FEC0-4DAE-912C-FC2711BDB25A}" srcOrd="1" destOrd="0" presId="urn:microsoft.com/office/officeart/2005/8/layout/radial5"/>
    <dgm:cxn modelId="{756D8E4E-61FD-4214-9367-B938F51A7222}" type="presOf" srcId="{3756029C-568E-4504-8660-3DE9F861C604}" destId="{88A49876-E882-491A-887B-9DF162F17ECD}" srcOrd="1" destOrd="0" presId="urn:microsoft.com/office/officeart/2005/8/layout/radial5"/>
    <dgm:cxn modelId="{857E26BC-A5D9-42A4-AA17-86E5DAB72DD5}" type="presOf" srcId="{E71C9696-7619-4519-B8E6-F2196E95C10E}" destId="{D2FB8B45-2CAB-4643-A9D6-90E8B05C97CA}" srcOrd="0" destOrd="0" presId="urn:microsoft.com/office/officeart/2005/8/layout/radial5"/>
    <dgm:cxn modelId="{DAEDE31C-5423-4481-92A9-2D203A3A0114}" type="presOf" srcId="{DB1A1606-130D-4B45-9553-0A0B804495DF}" destId="{A0CA002F-308D-48C5-8297-079970D50C54}" srcOrd="0" destOrd="0" presId="urn:microsoft.com/office/officeart/2005/8/layout/radial5"/>
    <dgm:cxn modelId="{16518CC9-A919-4A0B-AF50-8FD04F989A73}" type="presOf" srcId="{E71C9696-7619-4519-B8E6-F2196E95C10E}" destId="{4D2E3A75-7AD7-47F4-8A94-29A96B09C18B}" srcOrd="1" destOrd="0" presId="urn:microsoft.com/office/officeart/2005/8/layout/radial5"/>
    <dgm:cxn modelId="{B9E9813B-A2A8-474C-B65A-0ECE1E418128}" type="presOf" srcId="{C16FE7E0-0CCD-40DA-AE7B-F518D75734AD}" destId="{10A7938D-F99E-4808-8C8B-E0C4B5E6A25B}" srcOrd="1" destOrd="0" presId="urn:microsoft.com/office/officeart/2005/8/layout/radial5"/>
    <dgm:cxn modelId="{8C8DCEE2-16CA-4786-AA52-D6508250AACD}" type="presOf" srcId="{4FA9126D-361B-4DA5-854C-1DB4EE314D93}" destId="{46FA8B96-8B21-4D75-9DFA-8E135694A6A3}" srcOrd="1" destOrd="0" presId="urn:microsoft.com/office/officeart/2005/8/layout/radial5"/>
    <dgm:cxn modelId="{3C4437E0-8C70-4CBC-A567-40C7AE916C3A}" type="presOf" srcId="{43AA7920-B602-4336-8E46-A663A1629DDB}" destId="{87365F3F-9302-4BC8-BDF3-4D42130C73A0}" srcOrd="0" destOrd="0" presId="urn:microsoft.com/office/officeart/2005/8/layout/radial5"/>
    <dgm:cxn modelId="{352C831E-5F27-4CEA-B329-F961BC5C1E53}" srcId="{43275D6C-D470-4E2E-96F8-239EECE5D634}" destId="{40EF3D92-C4CB-4CBC-8AED-087234C53764}" srcOrd="3" destOrd="0" parTransId="{4FA9126D-361B-4DA5-854C-1DB4EE314D93}" sibTransId="{DCC66F39-0032-4915-A732-5C415659FF68}"/>
    <dgm:cxn modelId="{E91D5090-0D92-42B7-9D4F-F91AB585D7A9}" srcId="{43275D6C-D470-4E2E-96F8-239EECE5D634}" destId="{BF71EFAE-EC9F-46E9-BD2A-1686637595DA}" srcOrd="2" destOrd="0" parTransId="{C16FE7E0-0CCD-40DA-AE7B-F518D75734AD}" sibTransId="{83F53DA1-8C67-4AF5-A20A-9CEC6105D842}"/>
    <dgm:cxn modelId="{6F5F66D3-CA01-4FB0-9DDD-2299BEC67689}" type="presParOf" srcId="{CD87A338-70D5-440A-8F2F-E0BB470D23FE}" destId="{F32609C4-34E3-427C-8CA1-54528617C230}" srcOrd="0" destOrd="0" presId="urn:microsoft.com/office/officeart/2005/8/layout/radial5"/>
    <dgm:cxn modelId="{62DE8F6C-22A3-4DB2-A376-D83D9131BA90}" type="presParOf" srcId="{CD87A338-70D5-440A-8F2F-E0BB470D23FE}" destId="{D2FB8B45-2CAB-4643-A9D6-90E8B05C97CA}" srcOrd="1" destOrd="0" presId="urn:microsoft.com/office/officeart/2005/8/layout/radial5"/>
    <dgm:cxn modelId="{BEC568CB-DA94-4765-A067-3C2FCD1934E2}" type="presParOf" srcId="{D2FB8B45-2CAB-4643-A9D6-90E8B05C97CA}" destId="{4D2E3A75-7AD7-47F4-8A94-29A96B09C18B}" srcOrd="0" destOrd="0" presId="urn:microsoft.com/office/officeart/2005/8/layout/radial5"/>
    <dgm:cxn modelId="{EC389062-B148-40F7-8F13-7D05EC3A4D2E}" type="presParOf" srcId="{CD87A338-70D5-440A-8F2F-E0BB470D23FE}" destId="{A0CA002F-308D-48C5-8297-079970D50C54}" srcOrd="2" destOrd="0" presId="urn:microsoft.com/office/officeart/2005/8/layout/radial5"/>
    <dgm:cxn modelId="{41BF3C37-1EBF-456B-97B4-7B16FD67BA03}" type="presParOf" srcId="{CD87A338-70D5-440A-8F2F-E0BB470D23FE}" destId="{779DFB2C-FC94-40D6-9AEA-4EE2C60CD27B}" srcOrd="3" destOrd="0" presId="urn:microsoft.com/office/officeart/2005/8/layout/radial5"/>
    <dgm:cxn modelId="{21784259-2503-4B42-9209-CCECAD3BFCEA}" type="presParOf" srcId="{779DFB2C-FC94-40D6-9AEA-4EE2C60CD27B}" destId="{88A49876-E882-491A-887B-9DF162F17ECD}" srcOrd="0" destOrd="0" presId="urn:microsoft.com/office/officeart/2005/8/layout/radial5"/>
    <dgm:cxn modelId="{983C848C-184F-4033-AC90-C33BDCA3EDE1}" type="presParOf" srcId="{CD87A338-70D5-440A-8F2F-E0BB470D23FE}" destId="{A973FD22-2082-4DAE-B28E-7088D4167AE6}" srcOrd="4" destOrd="0" presId="urn:microsoft.com/office/officeart/2005/8/layout/radial5"/>
    <dgm:cxn modelId="{C9287F59-F634-41DA-B8EE-7E2D0F1D1E74}" type="presParOf" srcId="{CD87A338-70D5-440A-8F2F-E0BB470D23FE}" destId="{00C6B069-352A-4A8D-885B-9CCAB56E659A}" srcOrd="5" destOrd="0" presId="urn:microsoft.com/office/officeart/2005/8/layout/radial5"/>
    <dgm:cxn modelId="{A367FC45-154C-4640-B062-8351EF755967}" type="presParOf" srcId="{00C6B069-352A-4A8D-885B-9CCAB56E659A}" destId="{10A7938D-F99E-4808-8C8B-E0C4B5E6A25B}" srcOrd="0" destOrd="0" presId="urn:microsoft.com/office/officeart/2005/8/layout/radial5"/>
    <dgm:cxn modelId="{8436458E-3626-48BC-989E-34FC1EB61ADB}" type="presParOf" srcId="{CD87A338-70D5-440A-8F2F-E0BB470D23FE}" destId="{9D8A9265-A004-4D87-852E-8794CC8D1E10}" srcOrd="6" destOrd="0" presId="urn:microsoft.com/office/officeart/2005/8/layout/radial5"/>
    <dgm:cxn modelId="{6FCD285B-9114-413B-8B02-D33AE6771304}" type="presParOf" srcId="{CD87A338-70D5-440A-8F2F-E0BB470D23FE}" destId="{946DF507-934D-4B1D-9168-BA279F81C29A}" srcOrd="7" destOrd="0" presId="urn:microsoft.com/office/officeart/2005/8/layout/radial5"/>
    <dgm:cxn modelId="{AC7D2512-4612-48E5-8172-1899F43BF334}" type="presParOf" srcId="{946DF507-934D-4B1D-9168-BA279F81C29A}" destId="{46FA8B96-8B21-4D75-9DFA-8E135694A6A3}" srcOrd="0" destOrd="0" presId="urn:microsoft.com/office/officeart/2005/8/layout/radial5"/>
    <dgm:cxn modelId="{6ECC69E5-E86D-4347-870B-CA3B7F8F291B}" type="presParOf" srcId="{CD87A338-70D5-440A-8F2F-E0BB470D23FE}" destId="{FD80EA43-6F31-4029-BCFF-96E84532AE43}" srcOrd="8" destOrd="0" presId="urn:microsoft.com/office/officeart/2005/8/layout/radial5"/>
    <dgm:cxn modelId="{124941B9-35D5-40F3-8D42-80CD1FCF9563}" type="presParOf" srcId="{CD87A338-70D5-440A-8F2F-E0BB470D23FE}" destId="{87365F3F-9302-4BC8-BDF3-4D42130C73A0}" srcOrd="9" destOrd="0" presId="urn:microsoft.com/office/officeart/2005/8/layout/radial5"/>
    <dgm:cxn modelId="{931A3C3D-A051-472B-8B7F-48FA96171D68}" type="presParOf" srcId="{87365F3F-9302-4BC8-BDF3-4D42130C73A0}" destId="{2613F1F2-FEC0-4DAE-912C-FC2711BDB25A}" srcOrd="0" destOrd="0" presId="urn:microsoft.com/office/officeart/2005/8/layout/radial5"/>
    <dgm:cxn modelId="{6A545EB2-E130-4C07-B6C6-760291D4C0CA}" type="presParOf" srcId="{CD87A338-70D5-440A-8F2F-E0BB470D23FE}" destId="{C10BE03A-4238-407C-BFB2-3F28F5964922}" srcOrd="10" destOrd="0" presId="urn:microsoft.com/office/officeart/2005/8/layout/radial5"/>
    <dgm:cxn modelId="{BEE744ED-2DE7-4584-AC36-FA0E3B900EB7}" type="presParOf" srcId="{CD87A338-70D5-440A-8F2F-E0BB470D23FE}" destId="{FB588E18-A35A-4A5D-A2FB-1E0CABD7E68D}" srcOrd="11" destOrd="0" presId="urn:microsoft.com/office/officeart/2005/8/layout/radial5"/>
    <dgm:cxn modelId="{7F11F6CE-C6CF-49A2-8740-85B3E6C4DC8D}" type="presParOf" srcId="{FB588E18-A35A-4A5D-A2FB-1E0CABD7E68D}" destId="{6745B75A-5175-4DB8-A8E2-433215B37A4C}" srcOrd="0" destOrd="0" presId="urn:microsoft.com/office/officeart/2005/8/layout/radial5"/>
    <dgm:cxn modelId="{6452507A-FDD7-46EA-BFBD-3155D5A4D684}" type="presParOf" srcId="{CD87A338-70D5-440A-8F2F-E0BB470D23FE}" destId="{79F8986A-5FF8-4D50-81FF-CDED95B68B5F}" srcOrd="12" destOrd="0" presId="urn:microsoft.com/office/officeart/2005/8/layout/radial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EEA47F19-311D-44B3-AAA4-35C98BD4844B}" type="doc">
      <dgm:prSet loTypeId="urn:diagrams.loki3.com/BracketList" loCatId="list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0C844461-76DE-4FEA-A87D-23440AD6FC2E}">
      <dgm:prSet phldrT="[Text]" custT="1"/>
      <dgm:spPr/>
      <dgm:t>
        <a:bodyPr/>
        <a:lstStyle/>
        <a:p>
          <a:r>
            <a:rPr lang="sr-Cyrl-RS" sz="1400" b="1" dirty="0">
              <a:latin typeface="Times New Roman" panose="02020603050405020304" pitchFamily="18" charset="0"/>
              <a:cs typeface="Times New Roman" panose="02020603050405020304" pitchFamily="18" charset="0"/>
            </a:rPr>
            <a:t>Расходи за запослене</a:t>
          </a:r>
          <a:endParaRPr lang="en-US" sz="1400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6F031138-6684-4AF8-B48F-F90EB84372B1}" type="parTrans" cxnId="{DFA45898-8E34-483C-97B6-EC38D2140466}">
      <dgm:prSet/>
      <dgm:spPr/>
      <dgm:t>
        <a:bodyPr/>
        <a:lstStyle/>
        <a:p>
          <a:endParaRPr lang="en-US"/>
        </a:p>
      </dgm:t>
    </dgm:pt>
    <dgm:pt modelId="{C24B5DA2-B651-485D-A0F4-95731772C9B8}" type="sibTrans" cxnId="{DFA45898-8E34-483C-97B6-EC38D2140466}">
      <dgm:prSet/>
      <dgm:spPr/>
      <dgm:t>
        <a:bodyPr/>
        <a:lstStyle/>
        <a:p>
          <a:endParaRPr lang="en-US"/>
        </a:p>
      </dgm:t>
    </dgm:pt>
    <dgm:pt modelId="{D45E583C-4AAD-40D2-9D24-9A0A68141567}">
      <dgm:prSet phldrT="[Text]" custT="1"/>
      <dgm:spPr/>
      <dgm:t>
        <a:bodyPr/>
        <a:lstStyle/>
        <a:p>
          <a:r>
            <a:rPr lang="sr-Cyrl-RS" sz="12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Расходи за запослене </a:t>
          </a:r>
          <a:r>
            <a:rPr lang="sr-Cyrl-RS" sz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представљају све трошкове за запослене за директне и идиректне кориснике буџетских средстава.</a:t>
          </a:r>
          <a:endParaRPr lang="en-US" sz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DF23AB14-DB78-4D25-948A-D263DF13EBEB}" type="parTrans" cxnId="{B6E9FE2F-54FB-46AA-BA6A-1465C15C85E2}">
      <dgm:prSet/>
      <dgm:spPr/>
      <dgm:t>
        <a:bodyPr/>
        <a:lstStyle/>
        <a:p>
          <a:endParaRPr lang="en-US"/>
        </a:p>
      </dgm:t>
    </dgm:pt>
    <dgm:pt modelId="{875C4C0C-D761-476B-9D17-EF850CFCBB84}" type="sibTrans" cxnId="{B6E9FE2F-54FB-46AA-BA6A-1465C15C85E2}">
      <dgm:prSet/>
      <dgm:spPr/>
      <dgm:t>
        <a:bodyPr/>
        <a:lstStyle/>
        <a:p>
          <a:endParaRPr lang="en-US"/>
        </a:p>
      </dgm:t>
    </dgm:pt>
    <dgm:pt modelId="{E1B79EE1-1157-4302-AB0B-8FEDC81165FD}">
      <dgm:prSet phldrT="[Text]" custT="1"/>
      <dgm:spPr/>
      <dgm:t>
        <a:bodyPr/>
        <a:lstStyle/>
        <a:p>
          <a:r>
            <a:rPr lang="sr-Cyrl-RS" sz="1400" b="1" dirty="0">
              <a:latin typeface="Times New Roman" panose="02020603050405020304" pitchFamily="18" charset="0"/>
              <a:cs typeface="Times New Roman" panose="02020603050405020304" pitchFamily="18" charset="0"/>
            </a:rPr>
            <a:t>Коришћење роба и услуга </a:t>
          </a:r>
          <a:endParaRPr lang="en-US" sz="14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D901DA59-A95A-4489-99A8-4140EE7BA89A}" type="parTrans" cxnId="{9CBF9DF9-AB9B-4A23-9199-3C2DD5A0CE43}">
      <dgm:prSet/>
      <dgm:spPr/>
      <dgm:t>
        <a:bodyPr/>
        <a:lstStyle/>
        <a:p>
          <a:endParaRPr lang="en-US"/>
        </a:p>
      </dgm:t>
    </dgm:pt>
    <dgm:pt modelId="{E99A6F9C-C544-4400-B178-20BC6CFFFE07}" type="sibTrans" cxnId="{9CBF9DF9-AB9B-4A23-9199-3C2DD5A0CE43}">
      <dgm:prSet/>
      <dgm:spPr/>
      <dgm:t>
        <a:bodyPr/>
        <a:lstStyle/>
        <a:p>
          <a:endParaRPr lang="en-US"/>
        </a:p>
      </dgm:t>
    </dgm:pt>
    <dgm:pt modelId="{92FD0664-EE76-4121-BE7B-68FC1EE5F4D7}">
      <dgm:prSet phldrT="[Text]" custT="1"/>
      <dgm:spPr/>
      <dgm:t>
        <a:bodyPr/>
        <a:lstStyle/>
        <a:p>
          <a:pPr algn="just"/>
          <a:r>
            <a:rPr lang="sr-Cyrl-RS" sz="12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Коришћење роба и услуга </a:t>
          </a:r>
          <a:r>
            <a:rPr lang="sr-Cyrl-RS" sz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обухватају сталне трошкове, путне трошкове, услуге по уговору, специјализоване услуге, трошкове набавке материјала и текуће поправке и одржавање.</a:t>
          </a:r>
          <a:endParaRPr lang="en-US" sz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A4B2DE69-08CB-4EF5-A179-A9838DCC0C0D}" type="parTrans" cxnId="{29D18108-D348-4C83-ABE4-39390C16C5CD}">
      <dgm:prSet/>
      <dgm:spPr/>
      <dgm:t>
        <a:bodyPr/>
        <a:lstStyle/>
        <a:p>
          <a:endParaRPr lang="en-US"/>
        </a:p>
      </dgm:t>
    </dgm:pt>
    <dgm:pt modelId="{31990FCE-83F5-4BCE-86BA-4F924011EADA}" type="sibTrans" cxnId="{29D18108-D348-4C83-ABE4-39390C16C5CD}">
      <dgm:prSet/>
      <dgm:spPr/>
      <dgm:t>
        <a:bodyPr/>
        <a:lstStyle/>
        <a:p>
          <a:endParaRPr lang="en-US"/>
        </a:p>
      </dgm:t>
    </dgm:pt>
    <dgm:pt modelId="{E055884F-7426-4921-A0E5-9CA56A76B49A}">
      <dgm:prSet phldrT="[Text]" custT="1"/>
      <dgm:spPr/>
      <dgm:t>
        <a:bodyPr/>
        <a:lstStyle/>
        <a:p>
          <a:r>
            <a:rPr lang="sr-Cyrl-RS" sz="1400" b="1" dirty="0">
              <a:latin typeface="Times New Roman" panose="02020603050405020304" pitchFamily="18" charset="0"/>
              <a:cs typeface="Times New Roman" panose="02020603050405020304" pitchFamily="18" charset="0"/>
            </a:rPr>
            <a:t>Дотације и трансфери</a:t>
          </a:r>
          <a:endParaRPr lang="en-US" sz="1400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A220DF32-CC6B-446C-B398-3C6FF19DF138}" type="parTrans" cxnId="{997AF6DE-9802-4842-96EC-E457543D4099}">
      <dgm:prSet/>
      <dgm:spPr/>
      <dgm:t>
        <a:bodyPr/>
        <a:lstStyle/>
        <a:p>
          <a:endParaRPr lang="en-US"/>
        </a:p>
      </dgm:t>
    </dgm:pt>
    <dgm:pt modelId="{EADBA54B-8207-46FB-8C83-E7274B6ED163}" type="sibTrans" cxnId="{997AF6DE-9802-4842-96EC-E457543D4099}">
      <dgm:prSet/>
      <dgm:spPr/>
      <dgm:t>
        <a:bodyPr/>
        <a:lstStyle/>
        <a:p>
          <a:endParaRPr lang="en-US"/>
        </a:p>
      </dgm:t>
    </dgm:pt>
    <dgm:pt modelId="{6B14159D-5902-471E-9F91-CEA86CA18597}">
      <dgm:prSet phldrT="[Text]" custT="1"/>
      <dgm:spPr/>
      <dgm:t>
        <a:bodyPr/>
        <a:lstStyle/>
        <a:p>
          <a:pPr algn="just"/>
          <a:r>
            <a:rPr lang="sr-Cyrl-RS" sz="12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Дотације и трансфери </a:t>
          </a:r>
          <a:r>
            <a:rPr lang="sr-Cyrl-RS" sz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су трошкови које градска општина има према институцијама које су у примарној надлежности локалног нивоа.</a:t>
          </a:r>
          <a:endParaRPr lang="en-US" sz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0D2CFF9B-A50F-43E4-AFA5-E7E960E0BCD0}" type="parTrans" cxnId="{E528FBD6-03D8-4201-832B-0748BD271A16}">
      <dgm:prSet/>
      <dgm:spPr/>
      <dgm:t>
        <a:bodyPr/>
        <a:lstStyle/>
        <a:p>
          <a:endParaRPr lang="en-US"/>
        </a:p>
      </dgm:t>
    </dgm:pt>
    <dgm:pt modelId="{36039859-946E-4D2B-BAA0-EE1BB94895EC}" type="sibTrans" cxnId="{E528FBD6-03D8-4201-832B-0748BD271A16}">
      <dgm:prSet/>
      <dgm:spPr/>
      <dgm:t>
        <a:bodyPr/>
        <a:lstStyle/>
        <a:p>
          <a:endParaRPr lang="en-US"/>
        </a:p>
      </dgm:t>
    </dgm:pt>
    <dgm:pt modelId="{28888755-727E-436B-B2F2-DA7896544A65}">
      <dgm:prSet phldrT="[Text]" custT="1"/>
      <dgm:spPr/>
      <dgm:t>
        <a:bodyPr/>
        <a:lstStyle/>
        <a:p>
          <a:r>
            <a:rPr lang="sr-Cyrl-RS" sz="1400" b="1" dirty="0">
              <a:latin typeface="Times New Roman" panose="02020603050405020304" pitchFamily="18" charset="0"/>
              <a:cs typeface="Times New Roman" panose="02020603050405020304" pitchFamily="18" charset="0"/>
            </a:rPr>
            <a:t>Остали расходи</a:t>
          </a:r>
          <a:endParaRPr lang="en-US" sz="1400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74440C20-4C7D-42FA-8A71-91FF1ABB0C2B}" type="parTrans" cxnId="{423F4FFE-A4A5-4DB9-BCD0-81CA33242D4A}">
      <dgm:prSet/>
      <dgm:spPr/>
      <dgm:t>
        <a:bodyPr/>
        <a:lstStyle/>
        <a:p>
          <a:endParaRPr lang="en-US"/>
        </a:p>
      </dgm:t>
    </dgm:pt>
    <dgm:pt modelId="{25C618B1-3FCB-4E3A-AAEB-763F12B41872}" type="sibTrans" cxnId="{423F4FFE-A4A5-4DB9-BCD0-81CA33242D4A}">
      <dgm:prSet/>
      <dgm:spPr/>
      <dgm:t>
        <a:bodyPr/>
        <a:lstStyle/>
        <a:p>
          <a:endParaRPr lang="en-US"/>
        </a:p>
      </dgm:t>
    </dgm:pt>
    <dgm:pt modelId="{FE2BA0E8-81AC-463B-B498-EF464F5BCE06}">
      <dgm:prSet phldrT="[Text]" custT="1"/>
      <dgm:spPr/>
      <dgm:t>
        <a:bodyPr/>
        <a:lstStyle/>
        <a:p>
          <a:pPr algn="just"/>
          <a:r>
            <a:rPr lang="sr-Cyrl-RS" sz="12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Остали расходи </a:t>
          </a:r>
          <a:r>
            <a:rPr lang="sr-Cyrl-RS" sz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обухватају дотације невладиним организацијама, порезе, таксе, новчане казне.</a:t>
          </a:r>
          <a:endParaRPr lang="en-US" sz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7A39DE39-681C-425E-9FED-FBE278CC5B2D}" type="parTrans" cxnId="{86D1D984-3A22-405C-B36D-C2926B8E421B}">
      <dgm:prSet/>
      <dgm:spPr/>
      <dgm:t>
        <a:bodyPr/>
        <a:lstStyle/>
        <a:p>
          <a:endParaRPr lang="en-US"/>
        </a:p>
      </dgm:t>
    </dgm:pt>
    <dgm:pt modelId="{03DEC489-1FE9-42FB-A7B6-2DC930E80875}" type="sibTrans" cxnId="{86D1D984-3A22-405C-B36D-C2926B8E421B}">
      <dgm:prSet/>
      <dgm:spPr/>
      <dgm:t>
        <a:bodyPr/>
        <a:lstStyle/>
        <a:p>
          <a:endParaRPr lang="en-US"/>
        </a:p>
      </dgm:t>
    </dgm:pt>
    <dgm:pt modelId="{26EF48C7-6381-4355-B03F-DD441AE957C7}">
      <dgm:prSet phldrT="[Text]" custT="1"/>
      <dgm:spPr/>
      <dgm:t>
        <a:bodyPr/>
        <a:lstStyle/>
        <a:p>
          <a:r>
            <a:rPr lang="sr-Cyrl-RS" sz="1400" b="1" dirty="0">
              <a:latin typeface="Times New Roman" panose="02020603050405020304" pitchFamily="18" charset="0"/>
              <a:cs typeface="Times New Roman" panose="02020603050405020304" pitchFamily="18" charset="0"/>
            </a:rPr>
            <a:t>Субвенције</a:t>
          </a:r>
          <a:endParaRPr lang="en-US" sz="1400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18A23F74-72B2-47CE-8CFA-63637C44E493}" type="parTrans" cxnId="{C002A477-0333-4E42-A591-A476378A7B14}">
      <dgm:prSet/>
      <dgm:spPr/>
      <dgm:t>
        <a:bodyPr/>
        <a:lstStyle/>
        <a:p>
          <a:endParaRPr lang="en-US"/>
        </a:p>
      </dgm:t>
    </dgm:pt>
    <dgm:pt modelId="{7F59AFA8-97ED-43F0-BB10-8E36A7F9F28C}" type="sibTrans" cxnId="{C002A477-0333-4E42-A591-A476378A7B14}">
      <dgm:prSet/>
      <dgm:spPr/>
      <dgm:t>
        <a:bodyPr/>
        <a:lstStyle/>
        <a:p>
          <a:endParaRPr lang="en-US"/>
        </a:p>
      </dgm:t>
    </dgm:pt>
    <dgm:pt modelId="{4B4A2A45-FFA7-47F5-A99D-A2DFD7698107}">
      <dgm:prSet phldrT="[Text]" custT="1"/>
      <dgm:spPr/>
      <dgm:t>
        <a:bodyPr/>
        <a:lstStyle/>
        <a:p>
          <a:pPr algn="just"/>
          <a:r>
            <a:rPr lang="ru-RU" sz="12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Субвенције</a:t>
          </a:r>
          <a:r>
            <a:rPr lang="ru-RU" sz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сe одобравају за функционисање јавних предузећа.</a:t>
          </a:r>
          <a:endParaRPr lang="en-US" sz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2E2C89AA-6D36-4A41-9A01-A47B8388C320}" type="parTrans" cxnId="{48A7DAC8-CBA0-4CCF-8FEB-1A8D1991CE61}">
      <dgm:prSet/>
      <dgm:spPr/>
      <dgm:t>
        <a:bodyPr/>
        <a:lstStyle/>
        <a:p>
          <a:endParaRPr lang="en-US"/>
        </a:p>
      </dgm:t>
    </dgm:pt>
    <dgm:pt modelId="{5B14C082-1404-4C23-9B64-643BA89D25BF}" type="sibTrans" cxnId="{48A7DAC8-CBA0-4CCF-8FEB-1A8D1991CE61}">
      <dgm:prSet/>
      <dgm:spPr/>
      <dgm:t>
        <a:bodyPr/>
        <a:lstStyle/>
        <a:p>
          <a:endParaRPr lang="en-US"/>
        </a:p>
      </dgm:t>
    </dgm:pt>
    <dgm:pt modelId="{E1AD8724-28DC-48C5-B75E-B0D1F33E6279}">
      <dgm:prSet phldrT="[Text]" custT="1"/>
      <dgm:spPr/>
      <dgm:t>
        <a:bodyPr/>
        <a:lstStyle/>
        <a:p>
          <a:r>
            <a:rPr lang="sr-Cyrl-RS" sz="14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Социјална заштита</a:t>
          </a:r>
          <a:endParaRPr lang="en-US" sz="1400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411CE078-310E-457E-A7C1-09A580CCEBB0}" type="parTrans" cxnId="{9EBB09AF-7741-47ED-B436-933466BD5F46}">
      <dgm:prSet/>
      <dgm:spPr/>
      <dgm:t>
        <a:bodyPr/>
        <a:lstStyle/>
        <a:p>
          <a:endParaRPr lang="en-US"/>
        </a:p>
      </dgm:t>
    </dgm:pt>
    <dgm:pt modelId="{BCA81F17-B88D-47F3-91A4-C02EC1C807D8}" type="sibTrans" cxnId="{9EBB09AF-7741-47ED-B436-933466BD5F46}">
      <dgm:prSet/>
      <dgm:spPr/>
      <dgm:t>
        <a:bodyPr/>
        <a:lstStyle/>
        <a:p>
          <a:endParaRPr lang="en-US"/>
        </a:p>
      </dgm:t>
    </dgm:pt>
    <dgm:pt modelId="{48096665-F98A-4372-9642-AA104F5D458A}">
      <dgm:prSet phldrT="[Text]" custT="1"/>
      <dgm:spPr/>
      <dgm:t>
        <a:bodyPr/>
        <a:lstStyle/>
        <a:p>
          <a:r>
            <a:rPr lang="sr-Cyrl-RS" sz="1400" b="1" dirty="0">
              <a:latin typeface="Times New Roman" panose="02020603050405020304" pitchFamily="18" charset="0"/>
              <a:cs typeface="Times New Roman" panose="02020603050405020304" pitchFamily="18" charset="0"/>
            </a:rPr>
            <a:t>Буџетска резерва</a:t>
          </a:r>
          <a:endParaRPr lang="en-US" sz="1400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AFDDD8A6-A5D8-4980-A3AD-3612739BB0D6}" type="parTrans" cxnId="{FF60118A-5412-436E-B845-69CD79E57C83}">
      <dgm:prSet/>
      <dgm:spPr/>
      <dgm:t>
        <a:bodyPr/>
        <a:lstStyle/>
        <a:p>
          <a:endParaRPr lang="en-US"/>
        </a:p>
      </dgm:t>
    </dgm:pt>
    <dgm:pt modelId="{5FC22904-D7CC-4648-88EC-995516A10DB1}" type="sibTrans" cxnId="{FF60118A-5412-436E-B845-69CD79E57C83}">
      <dgm:prSet/>
      <dgm:spPr/>
      <dgm:t>
        <a:bodyPr/>
        <a:lstStyle/>
        <a:p>
          <a:endParaRPr lang="en-US"/>
        </a:p>
      </dgm:t>
    </dgm:pt>
    <dgm:pt modelId="{97F877CB-9B8D-43D2-81EC-7EBF25320968}">
      <dgm:prSet phldrT="[Text]" custT="1"/>
      <dgm:spPr/>
      <dgm:t>
        <a:bodyPr/>
        <a:lstStyle/>
        <a:p>
          <a:pPr algn="just"/>
          <a:r>
            <a:rPr lang="sr-Cyrl-RS" sz="12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Буџетска резерва </a:t>
          </a:r>
          <a:r>
            <a:rPr lang="sr-Cyrl-RS" sz="1200" b="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представља</a:t>
          </a:r>
          <a:r>
            <a:rPr lang="sr-Cyrl-RS" sz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средства која се користе за непланиране или недовољно планиране сврхе, као и у случају ванредних околности.</a:t>
          </a:r>
          <a:endParaRPr lang="en-US" sz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B1A118C8-65C5-4505-9861-C15DF46DDE40}" type="parTrans" cxnId="{C2060C01-AE6C-49A2-9E7C-10136D57EE22}">
      <dgm:prSet/>
      <dgm:spPr/>
      <dgm:t>
        <a:bodyPr/>
        <a:lstStyle/>
        <a:p>
          <a:endParaRPr lang="en-US"/>
        </a:p>
      </dgm:t>
    </dgm:pt>
    <dgm:pt modelId="{85A9A230-CB7F-4D0E-AEAE-CC533D1E4637}" type="sibTrans" cxnId="{C2060C01-AE6C-49A2-9E7C-10136D57EE22}">
      <dgm:prSet/>
      <dgm:spPr/>
      <dgm:t>
        <a:bodyPr/>
        <a:lstStyle/>
        <a:p>
          <a:endParaRPr lang="en-US"/>
        </a:p>
      </dgm:t>
    </dgm:pt>
    <dgm:pt modelId="{1BF4645B-0E25-4982-8755-C468FC62C39C}">
      <dgm:prSet phldrT="[Text]" custT="1"/>
      <dgm:spPr/>
      <dgm:t>
        <a:bodyPr/>
        <a:lstStyle/>
        <a:p>
          <a:r>
            <a:rPr lang="sr-Cyrl-RS" sz="1400" b="1" dirty="0">
              <a:latin typeface="Times New Roman" panose="02020603050405020304" pitchFamily="18" charset="0"/>
              <a:cs typeface="Times New Roman" panose="02020603050405020304" pitchFamily="18" charset="0"/>
            </a:rPr>
            <a:t>Капитални издаци</a:t>
          </a:r>
          <a:endParaRPr lang="en-US" sz="1400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C1391573-84AC-4A5F-9872-896027FCD9E0}" type="parTrans" cxnId="{0B3FDED6-0041-4BD1-9A6E-DBDB5E3BB9B4}">
      <dgm:prSet/>
      <dgm:spPr/>
      <dgm:t>
        <a:bodyPr/>
        <a:lstStyle/>
        <a:p>
          <a:endParaRPr lang="en-US"/>
        </a:p>
      </dgm:t>
    </dgm:pt>
    <dgm:pt modelId="{EAAC9105-FD12-40C6-84F5-2CAFAE74C666}" type="sibTrans" cxnId="{0B3FDED6-0041-4BD1-9A6E-DBDB5E3BB9B4}">
      <dgm:prSet/>
      <dgm:spPr/>
      <dgm:t>
        <a:bodyPr/>
        <a:lstStyle/>
        <a:p>
          <a:endParaRPr lang="en-US"/>
        </a:p>
      </dgm:t>
    </dgm:pt>
    <dgm:pt modelId="{423C6F79-8640-4D5E-8F7E-2B463BCF528C}">
      <dgm:prSet phldrT="[Text]" custT="1"/>
      <dgm:spPr/>
      <dgm:t>
        <a:bodyPr/>
        <a:lstStyle/>
        <a:p>
          <a:pPr algn="just"/>
          <a:r>
            <a:rPr lang="sr-Cyrl-RS" sz="12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Капитални издаци </a:t>
          </a:r>
          <a:r>
            <a:rPr lang="sr-Cyrl-RS" sz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су трошкови за изградњу нових или инвестиционо одржавање постојећих објеката, набавку опреме, машина земљишта и слично.</a:t>
          </a:r>
          <a:endParaRPr lang="en-US" sz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491E2BD3-8551-49F0-919A-AB73427DE405}" type="parTrans" cxnId="{D51F2C8A-AB76-4B34-9AF8-3FA9A4DB4238}">
      <dgm:prSet/>
      <dgm:spPr/>
      <dgm:t>
        <a:bodyPr/>
        <a:lstStyle/>
        <a:p>
          <a:endParaRPr lang="en-US"/>
        </a:p>
      </dgm:t>
    </dgm:pt>
    <dgm:pt modelId="{BC9BB851-E04E-4BC3-8DA9-DF824BEE6D0D}" type="sibTrans" cxnId="{D51F2C8A-AB76-4B34-9AF8-3FA9A4DB4238}">
      <dgm:prSet/>
      <dgm:spPr/>
      <dgm:t>
        <a:bodyPr/>
        <a:lstStyle/>
        <a:p>
          <a:endParaRPr lang="en-US"/>
        </a:p>
      </dgm:t>
    </dgm:pt>
    <dgm:pt modelId="{A22D28D0-C0EE-4FAC-9411-A8A4995FB17B}">
      <dgm:prSet phldrT="[Text]" custT="1"/>
      <dgm:spPr/>
      <dgm:t>
        <a:bodyPr/>
        <a:lstStyle/>
        <a:p>
          <a:pPr algn="just"/>
          <a:r>
            <a:rPr lang="sr-Cyrl-RS" sz="12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Социјална заштита </a:t>
          </a:r>
          <a:r>
            <a:rPr lang="sr-Cyrl-RS" sz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обухвата све трошкове исплате социјалне помоћи за различите категорије грађана.</a:t>
          </a:r>
          <a:endParaRPr lang="en-US" sz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D9EE63C1-7C79-499A-9EE1-6AFD68E7C84E}" type="sibTrans" cxnId="{EF67239D-5166-423B-9E5F-06A1352131E4}">
      <dgm:prSet/>
      <dgm:spPr/>
      <dgm:t>
        <a:bodyPr/>
        <a:lstStyle/>
        <a:p>
          <a:endParaRPr lang="en-US"/>
        </a:p>
      </dgm:t>
    </dgm:pt>
    <dgm:pt modelId="{7B8C8DE4-9C8E-4AAA-9ABD-7D21384D12EF}" type="parTrans" cxnId="{EF67239D-5166-423B-9E5F-06A1352131E4}">
      <dgm:prSet/>
      <dgm:spPr/>
      <dgm:t>
        <a:bodyPr/>
        <a:lstStyle/>
        <a:p>
          <a:endParaRPr lang="en-US"/>
        </a:p>
      </dgm:t>
    </dgm:pt>
    <dgm:pt modelId="{EFEB1020-9C17-48DC-BBE0-54FA743F9F75}" type="pres">
      <dgm:prSet presAssocID="{EEA47F19-311D-44B3-AAA4-35C98BD4844B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98695426-23ED-40C0-90A1-2BB445DEBC64}" type="pres">
      <dgm:prSet presAssocID="{0C844461-76DE-4FEA-A87D-23440AD6FC2E}" presName="linNode" presStyleCnt="0"/>
      <dgm:spPr/>
      <dgm:t>
        <a:bodyPr/>
        <a:lstStyle/>
        <a:p>
          <a:endParaRPr lang="en-US"/>
        </a:p>
      </dgm:t>
    </dgm:pt>
    <dgm:pt modelId="{C6144CDB-22C1-4337-9F95-C3A522A707D1}" type="pres">
      <dgm:prSet presAssocID="{0C844461-76DE-4FEA-A87D-23440AD6FC2E}" presName="parTx" presStyleLbl="revTx" presStyleIdx="0" presStyleCnt="8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2385D1D-92EB-445D-B736-940004751C79}" type="pres">
      <dgm:prSet presAssocID="{0C844461-76DE-4FEA-A87D-23440AD6FC2E}" presName="bracket" presStyleLbl="parChTrans1D1" presStyleIdx="0" presStyleCnt="8"/>
      <dgm:spPr/>
      <dgm:t>
        <a:bodyPr/>
        <a:lstStyle/>
        <a:p>
          <a:endParaRPr lang="en-US"/>
        </a:p>
      </dgm:t>
    </dgm:pt>
    <dgm:pt modelId="{99D36636-E395-439F-A79A-29C0BFB6F7E4}" type="pres">
      <dgm:prSet presAssocID="{0C844461-76DE-4FEA-A87D-23440AD6FC2E}" presName="spH" presStyleCnt="0"/>
      <dgm:spPr/>
      <dgm:t>
        <a:bodyPr/>
        <a:lstStyle/>
        <a:p>
          <a:endParaRPr lang="en-US"/>
        </a:p>
      </dgm:t>
    </dgm:pt>
    <dgm:pt modelId="{7BB6658A-32E0-42C7-B82A-240BF45CF27D}" type="pres">
      <dgm:prSet presAssocID="{0C844461-76DE-4FEA-A87D-23440AD6FC2E}" presName="desTx" presStyleLbl="node1" presStyleIdx="0" presStyleCnt="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B3CB043-7A92-47E9-A4C4-39EC715F2552}" type="pres">
      <dgm:prSet presAssocID="{C24B5DA2-B651-485D-A0F4-95731772C9B8}" presName="spV" presStyleCnt="0"/>
      <dgm:spPr/>
      <dgm:t>
        <a:bodyPr/>
        <a:lstStyle/>
        <a:p>
          <a:endParaRPr lang="en-US"/>
        </a:p>
      </dgm:t>
    </dgm:pt>
    <dgm:pt modelId="{D9DF5E9A-39D4-44B7-A326-58B07A05D91E}" type="pres">
      <dgm:prSet presAssocID="{E1B79EE1-1157-4302-AB0B-8FEDC81165FD}" presName="linNode" presStyleCnt="0"/>
      <dgm:spPr/>
      <dgm:t>
        <a:bodyPr/>
        <a:lstStyle/>
        <a:p>
          <a:endParaRPr lang="en-US"/>
        </a:p>
      </dgm:t>
    </dgm:pt>
    <dgm:pt modelId="{F40D94EA-52E0-4740-A924-EAF350BDF213}" type="pres">
      <dgm:prSet presAssocID="{E1B79EE1-1157-4302-AB0B-8FEDC81165FD}" presName="parTx" presStyleLbl="revTx" presStyleIdx="1" presStyleCnt="8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E930D30-96BC-4D43-B65A-EE88C46DBE48}" type="pres">
      <dgm:prSet presAssocID="{E1B79EE1-1157-4302-AB0B-8FEDC81165FD}" presName="bracket" presStyleLbl="parChTrans1D1" presStyleIdx="1" presStyleCnt="8"/>
      <dgm:spPr/>
      <dgm:t>
        <a:bodyPr/>
        <a:lstStyle/>
        <a:p>
          <a:endParaRPr lang="en-US"/>
        </a:p>
      </dgm:t>
    </dgm:pt>
    <dgm:pt modelId="{5831BF15-ED1F-4BD5-857B-18B8E573D9AB}" type="pres">
      <dgm:prSet presAssocID="{E1B79EE1-1157-4302-AB0B-8FEDC81165FD}" presName="spH" presStyleCnt="0"/>
      <dgm:spPr/>
      <dgm:t>
        <a:bodyPr/>
        <a:lstStyle/>
        <a:p>
          <a:endParaRPr lang="en-US"/>
        </a:p>
      </dgm:t>
    </dgm:pt>
    <dgm:pt modelId="{C6BA9D27-2D60-4BA7-98A9-E18E57FDB6CB}" type="pres">
      <dgm:prSet presAssocID="{E1B79EE1-1157-4302-AB0B-8FEDC81165FD}" presName="desTx" presStyleLbl="node1" presStyleIdx="1" presStyleCnt="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A002753-9FCA-4DC5-B8A6-1F7632BDDE58}" type="pres">
      <dgm:prSet presAssocID="{E99A6F9C-C544-4400-B178-20BC6CFFFE07}" presName="spV" presStyleCnt="0"/>
      <dgm:spPr/>
      <dgm:t>
        <a:bodyPr/>
        <a:lstStyle/>
        <a:p>
          <a:endParaRPr lang="en-US"/>
        </a:p>
      </dgm:t>
    </dgm:pt>
    <dgm:pt modelId="{9709DCCB-B8A8-47BC-A303-F9EC41DA889E}" type="pres">
      <dgm:prSet presAssocID="{E055884F-7426-4921-A0E5-9CA56A76B49A}" presName="linNode" presStyleCnt="0"/>
      <dgm:spPr/>
      <dgm:t>
        <a:bodyPr/>
        <a:lstStyle/>
        <a:p>
          <a:endParaRPr lang="en-US"/>
        </a:p>
      </dgm:t>
    </dgm:pt>
    <dgm:pt modelId="{CCB8139E-CA19-491D-9FCD-6BF28923C725}" type="pres">
      <dgm:prSet presAssocID="{E055884F-7426-4921-A0E5-9CA56A76B49A}" presName="parTx" presStyleLbl="revTx" presStyleIdx="2" presStyleCnt="8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4D1633C-A097-4A5A-8269-B04E98857E56}" type="pres">
      <dgm:prSet presAssocID="{E055884F-7426-4921-A0E5-9CA56A76B49A}" presName="bracket" presStyleLbl="parChTrans1D1" presStyleIdx="2" presStyleCnt="8"/>
      <dgm:spPr/>
      <dgm:t>
        <a:bodyPr/>
        <a:lstStyle/>
        <a:p>
          <a:endParaRPr lang="en-US"/>
        </a:p>
      </dgm:t>
    </dgm:pt>
    <dgm:pt modelId="{82B38D6F-2AA7-4339-A71D-28AA55699178}" type="pres">
      <dgm:prSet presAssocID="{E055884F-7426-4921-A0E5-9CA56A76B49A}" presName="spH" presStyleCnt="0"/>
      <dgm:spPr/>
      <dgm:t>
        <a:bodyPr/>
        <a:lstStyle/>
        <a:p>
          <a:endParaRPr lang="en-US"/>
        </a:p>
      </dgm:t>
    </dgm:pt>
    <dgm:pt modelId="{FFFD7BD8-195B-4FA4-9414-4F4C582F5570}" type="pres">
      <dgm:prSet presAssocID="{E055884F-7426-4921-A0E5-9CA56A76B49A}" presName="desTx" presStyleLbl="node1" presStyleIdx="2" presStyleCnt="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3A122A3-FC4C-4845-B4FF-0E74CF3D50D3}" type="pres">
      <dgm:prSet presAssocID="{EADBA54B-8207-46FB-8C83-E7274B6ED163}" presName="spV" presStyleCnt="0"/>
      <dgm:spPr/>
      <dgm:t>
        <a:bodyPr/>
        <a:lstStyle/>
        <a:p>
          <a:endParaRPr lang="en-US"/>
        </a:p>
      </dgm:t>
    </dgm:pt>
    <dgm:pt modelId="{CCB5FDA4-BEC8-4CA1-835A-2A3BEEBEC456}" type="pres">
      <dgm:prSet presAssocID="{28888755-727E-436B-B2F2-DA7896544A65}" presName="linNode" presStyleCnt="0"/>
      <dgm:spPr/>
      <dgm:t>
        <a:bodyPr/>
        <a:lstStyle/>
        <a:p>
          <a:endParaRPr lang="en-US"/>
        </a:p>
      </dgm:t>
    </dgm:pt>
    <dgm:pt modelId="{9312B733-3AEB-49F6-8245-08553BA2949B}" type="pres">
      <dgm:prSet presAssocID="{28888755-727E-436B-B2F2-DA7896544A65}" presName="parTx" presStyleLbl="revTx" presStyleIdx="3" presStyleCnt="8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35AB433-2559-485A-A03D-C32F36288071}" type="pres">
      <dgm:prSet presAssocID="{28888755-727E-436B-B2F2-DA7896544A65}" presName="bracket" presStyleLbl="parChTrans1D1" presStyleIdx="3" presStyleCnt="8"/>
      <dgm:spPr/>
      <dgm:t>
        <a:bodyPr/>
        <a:lstStyle/>
        <a:p>
          <a:endParaRPr lang="en-US"/>
        </a:p>
      </dgm:t>
    </dgm:pt>
    <dgm:pt modelId="{C13B9160-72D5-46E0-A1C0-91E8634DFAE2}" type="pres">
      <dgm:prSet presAssocID="{28888755-727E-436B-B2F2-DA7896544A65}" presName="spH" presStyleCnt="0"/>
      <dgm:spPr/>
      <dgm:t>
        <a:bodyPr/>
        <a:lstStyle/>
        <a:p>
          <a:endParaRPr lang="en-US"/>
        </a:p>
      </dgm:t>
    </dgm:pt>
    <dgm:pt modelId="{9893D59A-7FEC-486D-89C4-D28135F6121C}" type="pres">
      <dgm:prSet presAssocID="{28888755-727E-436B-B2F2-DA7896544A65}" presName="desTx" presStyleLbl="node1" presStyleIdx="3" presStyleCnt="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421D242-ABBF-45EB-97FD-83930430328F}" type="pres">
      <dgm:prSet presAssocID="{25C618B1-3FCB-4E3A-AAEB-763F12B41872}" presName="spV" presStyleCnt="0"/>
      <dgm:spPr/>
      <dgm:t>
        <a:bodyPr/>
        <a:lstStyle/>
        <a:p>
          <a:endParaRPr lang="en-US"/>
        </a:p>
      </dgm:t>
    </dgm:pt>
    <dgm:pt modelId="{F0DED400-B200-4EA2-AB34-CCFF58E07A6E}" type="pres">
      <dgm:prSet presAssocID="{26EF48C7-6381-4355-B03F-DD441AE957C7}" presName="linNode" presStyleCnt="0"/>
      <dgm:spPr/>
      <dgm:t>
        <a:bodyPr/>
        <a:lstStyle/>
        <a:p>
          <a:endParaRPr lang="en-US"/>
        </a:p>
      </dgm:t>
    </dgm:pt>
    <dgm:pt modelId="{EFAACCF6-3A6A-4536-89B0-F0A7C44F6BE1}" type="pres">
      <dgm:prSet presAssocID="{26EF48C7-6381-4355-B03F-DD441AE957C7}" presName="parTx" presStyleLbl="revTx" presStyleIdx="4" presStyleCnt="8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497CA82-45EE-4BD1-AEB4-CC3961FBFB74}" type="pres">
      <dgm:prSet presAssocID="{26EF48C7-6381-4355-B03F-DD441AE957C7}" presName="bracket" presStyleLbl="parChTrans1D1" presStyleIdx="4" presStyleCnt="8"/>
      <dgm:spPr/>
      <dgm:t>
        <a:bodyPr/>
        <a:lstStyle/>
        <a:p>
          <a:endParaRPr lang="en-US"/>
        </a:p>
      </dgm:t>
    </dgm:pt>
    <dgm:pt modelId="{CD7548DD-1E84-4DA7-B1D0-28F3E4EBFF82}" type="pres">
      <dgm:prSet presAssocID="{26EF48C7-6381-4355-B03F-DD441AE957C7}" presName="spH" presStyleCnt="0"/>
      <dgm:spPr/>
      <dgm:t>
        <a:bodyPr/>
        <a:lstStyle/>
        <a:p>
          <a:endParaRPr lang="en-US"/>
        </a:p>
      </dgm:t>
    </dgm:pt>
    <dgm:pt modelId="{9A05939C-6B40-4C32-897A-4A6DC3E71E5B}" type="pres">
      <dgm:prSet presAssocID="{26EF48C7-6381-4355-B03F-DD441AE957C7}" presName="desTx" presStyleLbl="node1" presStyleIdx="4" presStyleCnt="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69EA799-9807-4770-B698-79D3EF79120B}" type="pres">
      <dgm:prSet presAssocID="{7F59AFA8-97ED-43F0-BB10-8E36A7F9F28C}" presName="spV" presStyleCnt="0"/>
      <dgm:spPr/>
      <dgm:t>
        <a:bodyPr/>
        <a:lstStyle/>
        <a:p>
          <a:endParaRPr lang="en-US"/>
        </a:p>
      </dgm:t>
    </dgm:pt>
    <dgm:pt modelId="{2B991069-479A-498A-AF83-5B33CD9F12C6}" type="pres">
      <dgm:prSet presAssocID="{E1AD8724-28DC-48C5-B75E-B0D1F33E6279}" presName="linNode" presStyleCnt="0"/>
      <dgm:spPr/>
      <dgm:t>
        <a:bodyPr/>
        <a:lstStyle/>
        <a:p>
          <a:endParaRPr lang="en-US"/>
        </a:p>
      </dgm:t>
    </dgm:pt>
    <dgm:pt modelId="{939B76D1-BB33-4E50-9ECD-839FB5787B95}" type="pres">
      <dgm:prSet presAssocID="{E1AD8724-28DC-48C5-B75E-B0D1F33E6279}" presName="parTx" presStyleLbl="revTx" presStyleIdx="5" presStyleCnt="8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845F59F-6101-48DE-ABCC-EC5351843F5B}" type="pres">
      <dgm:prSet presAssocID="{E1AD8724-28DC-48C5-B75E-B0D1F33E6279}" presName="bracket" presStyleLbl="parChTrans1D1" presStyleIdx="5" presStyleCnt="8"/>
      <dgm:spPr/>
      <dgm:t>
        <a:bodyPr/>
        <a:lstStyle/>
        <a:p>
          <a:endParaRPr lang="en-US"/>
        </a:p>
      </dgm:t>
    </dgm:pt>
    <dgm:pt modelId="{8DC06B04-AA78-4007-96F1-AC66800E204E}" type="pres">
      <dgm:prSet presAssocID="{E1AD8724-28DC-48C5-B75E-B0D1F33E6279}" presName="spH" presStyleCnt="0"/>
      <dgm:spPr/>
      <dgm:t>
        <a:bodyPr/>
        <a:lstStyle/>
        <a:p>
          <a:endParaRPr lang="en-US"/>
        </a:p>
      </dgm:t>
    </dgm:pt>
    <dgm:pt modelId="{B43D6F8D-5103-4DCA-8971-053A6B7A987B}" type="pres">
      <dgm:prSet presAssocID="{E1AD8724-28DC-48C5-B75E-B0D1F33E6279}" presName="desTx" presStyleLbl="node1" presStyleIdx="5" presStyleCnt="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DEFA11E-9373-40F9-A3AA-EE96EB176FFC}" type="pres">
      <dgm:prSet presAssocID="{BCA81F17-B88D-47F3-91A4-C02EC1C807D8}" presName="spV" presStyleCnt="0"/>
      <dgm:spPr/>
      <dgm:t>
        <a:bodyPr/>
        <a:lstStyle/>
        <a:p>
          <a:endParaRPr lang="en-US"/>
        </a:p>
      </dgm:t>
    </dgm:pt>
    <dgm:pt modelId="{4B12A308-E2AF-4F45-882B-691EF4FA1B43}" type="pres">
      <dgm:prSet presAssocID="{48096665-F98A-4372-9642-AA104F5D458A}" presName="linNode" presStyleCnt="0"/>
      <dgm:spPr/>
      <dgm:t>
        <a:bodyPr/>
        <a:lstStyle/>
        <a:p>
          <a:endParaRPr lang="en-US"/>
        </a:p>
      </dgm:t>
    </dgm:pt>
    <dgm:pt modelId="{B471A916-B6F4-4017-A447-E2C98CEE19B9}" type="pres">
      <dgm:prSet presAssocID="{48096665-F98A-4372-9642-AA104F5D458A}" presName="parTx" presStyleLbl="revTx" presStyleIdx="6" presStyleCnt="8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F976215-9D17-4223-A92A-D3302071B429}" type="pres">
      <dgm:prSet presAssocID="{48096665-F98A-4372-9642-AA104F5D458A}" presName="bracket" presStyleLbl="parChTrans1D1" presStyleIdx="6" presStyleCnt="8"/>
      <dgm:spPr/>
      <dgm:t>
        <a:bodyPr/>
        <a:lstStyle/>
        <a:p>
          <a:endParaRPr lang="en-US"/>
        </a:p>
      </dgm:t>
    </dgm:pt>
    <dgm:pt modelId="{C984C73F-7C05-410A-B91E-AD111AE0E45B}" type="pres">
      <dgm:prSet presAssocID="{48096665-F98A-4372-9642-AA104F5D458A}" presName="spH" presStyleCnt="0"/>
      <dgm:spPr/>
      <dgm:t>
        <a:bodyPr/>
        <a:lstStyle/>
        <a:p>
          <a:endParaRPr lang="en-US"/>
        </a:p>
      </dgm:t>
    </dgm:pt>
    <dgm:pt modelId="{260E7D26-6540-4407-AA35-D081FC05F135}" type="pres">
      <dgm:prSet presAssocID="{48096665-F98A-4372-9642-AA104F5D458A}" presName="desTx" presStyleLbl="node1" presStyleIdx="6" presStyleCnt="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7942DC7-D611-481D-85C3-17E9EE928CC9}" type="pres">
      <dgm:prSet presAssocID="{5FC22904-D7CC-4648-88EC-995516A10DB1}" presName="spV" presStyleCnt="0"/>
      <dgm:spPr/>
      <dgm:t>
        <a:bodyPr/>
        <a:lstStyle/>
        <a:p>
          <a:endParaRPr lang="en-US"/>
        </a:p>
      </dgm:t>
    </dgm:pt>
    <dgm:pt modelId="{5A582BDF-EB51-42B9-AFE8-1D18A89089BC}" type="pres">
      <dgm:prSet presAssocID="{1BF4645B-0E25-4982-8755-C468FC62C39C}" presName="linNode" presStyleCnt="0"/>
      <dgm:spPr/>
      <dgm:t>
        <a:bodyPr/>
        <a:lstStyle/>
        <a:p>
          <a:endParaRPr lang="en-US"/>
        </a:p>
      </dgm:t>
    </dgm:pt>
    <dgm:pt modelId="{320B77C6-F8A0-4CEB-8B55-79E4A1BAF9E9}" type="pres">
      <dgm:prSet presAssocID="{1BF4645B-0E25-4982-8755-C468FC62C39C}" presName="parTx" presStyleLbl="revTx" presStyleIdx="7" presStyleCnt="8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03A06C6-F698-48F4-A91D-0B2B17EECBA4}" type="pres">
      <dgm:prSet presAssocID="{1BF4645B-0E25-4982-8755-C468FC62C39C}" presName="bracket" presStyleLbl="parChTrans1D1" presStyleIdx="7" presStyleCnt="8"/>
      <dgm:spPr/>
      <dgm:t>
        <a:bodyPr/>
        <a:lstStyle/>
        <a:p>
          <a:endParaRPr lang="en-US"/>
        </a:p>
      </dgm:t>
    </dgm:pt>
    <dgm:pt modelId="{4A43BD3F-83F2-4A36-B8AE-CC5DC27FAC9E}" type="pres">
      <dgm:prSet presAssocID="{1BF4645B-0E25-4982-8755-C468FC62C39C}" presName="spH" presStyleCnt="0"/>
      <dgm:spPr/>
      <dgm:t>
        <a:bodyPr/>
        <a:lstStyle/>
        <a:p>
          <a:endParaRPr lang="en-US"/>
        </a:p>
      </dgm:t>
    </dgm:pt>
    <dgm:pt modelId="{E8E0050D-5592-4FFB-BC24-07DF887B3DF2}" type="pres">
      <dgm:prSet presAssocID="{1BF4645B-0E25-4982-8755-C468FC62C39C}" presName="desTx" presStyleLbl="node1" presStyleIdx="7" presStyleCnt="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891E91E9-EA40-4C82-A727-247B78F43353}" type="presOf" srcId="{48096665-F98A-4372-9642-AA104F5D458A}" destId="{B471A916-B6F4-4017-A447-E2C98CEE19B9}" srcOrd="0" destOrd="0" presId="urn:diagrams.loki3.com/BracketList"/>
    <dgm:cxn modelId="{9EBB09AF-7741-47ED-B436-933466BD5F46}" srcId="{EEA47F19-311D-44B3-AAA4-35C98BD4844B}" destId="{E1AD8724-28DC-48C5-B75E-B0D1F33E6279}" srcOrd="5" destOrd="0" parTransId="{411CE078-310E-457E-A7C1-09A580CCEBB0}" sibTransId="{BCA81F17-B88D-47F3-91A4-C02EC1C807D8}"/>
    <dgm:cxn modelId="{DF194EAB-D75E-4453-88F4-BC34D12EE45C}" type="presOf" srcId="{E055884F-7426-4921-A0E5-9CA56A76B49A}" destId="{CCB8139E-CA19-491D-9FCD-6BF28923C725}" srcOrd="0" destOrd="0" presId="urn:diagrams.loki3.com/BracketList"/>
    <dgm:cxn modelId="{86D1D984-3A22-405C-B36D-C2926B8E421B}" srcId="{28888755-727E-436B-B2F2-DA7896544A65}" destId="{FE2BA0E8-81AC-463B-B498-EF464F5BCE06}" srcOrd="0" destOrd="0" parTransId="{7A39DE39-681C-425E-9FED-FBE278CC5B2D}" sibTransId="{03DEC489-1FE9-42FB-A7B6-2DC930E80875}"/>
    <dgm:cxn modelId="{3634EF57-F17E-4290-A36C-DEDEB5254DF9}" type="presOf" srcId="{E1AD8724-28DC-48C5-B75E-B0D1F33E6279}" destId="{939B76D1-BB33-4E50-9ECD-839FB5787B95}" srcOrd="0" destOrd="0" presId="urn:diagrams.loki3.com/BracketList"/>
    <dgm:cxn modelId="{197AB248-5AAB-49C3-9632-D16E53E42ACF}" type="presOf" srcId="{0C844461-76DE-4FEA-A87D-23440AD6FC2E}" destId="{C6144CDB-22C1-4337-9F95-C3A522A707D1}" srcOrd="0" destOrd="0" presId="urn:diagrams.loki3.com/BracketList"/>
    <dgm:cxn modelId="{336F7F92-31BE-4144-9F4B-59A209B7AD07}" type="presOf" srcId="{4B4A2A45-FFA7-47F5-A99D-A2DFD7698107}" destId="{9A05939C-6B40-4C32-897A-4A6DC3E71E5B}" srcOrd="0" destOrd="0" presId="urn:diagrams.loki3.com/BracketList"/>
    <dgm:cxn modelId="{E528FBD6-03D8-4201-832B-0748BD271A16}" srcId="{E055884F-7426-4921-A0E5-9CA56A76B49A}" destId="{6B14159D-5902-471E-9F91-CEA86CA18597}" srcOrd="0" destOrd="0" parTransId="{0D2CFF9B-A50F-43E4-AFA5-E7E960E0BCD0}" sibTransId="{36039859-946E-4D2B-BAA0-EE1BB94895EC}"/>
    <dgm:cxn modelId="{423F4FFE-A4A5-4DB9-BCD0-81CA33242D4A}" srcId="{EEA47F19-311D-44B3-AAA4-35C98BD4844B}" destId="{28888755-727E-436B-B2F2-DA7896544A65}" srcOrd="3" destOrd="0" parTransId="{74440C20-4C7D-42FA-8A71-91FF1ABB0C2B}" sibTransId="{25C618B1-3FCB-4E3A-AAEB-763F12B41872}"/>
    <dgm:cxn modelId="{29D18108-D348-4C83-ABE4-39390C16C5CD}" srcId="{E1B79EE1-1157-4302-AB0B-8FEDC81165FD}" destId="{92FD0664-EE76-4121-BE7B-68FC1EE5F4D7}" srcOrd="0" destOrd="0" parTransId="{A4B2DE69-08CB-4EF5-A179-A9838DCC0C0D}" sibTransId="{31990FCE-83F5-4BCE-86BA-4F924011EADA}"/>
    <dgm:cxn modelId="{ADCCE27C-0E1F-4552-AE21-7EB8DCAE9910}" type="presOf" srcId="{28888755-727E-436B-B2F2-DA7896544A65}" destId="{9312B733-3AEB-49F6-8245-08553BA2949B}" srcOrd="0" destOrd="0" presId="urn:diagrams.loki3.com/BracketList"/>
    <dgm:cxn modelId="{48A7DAC8-CBA0-4CCF-8FEB-1A8D1991CE61}" srcId="{26EF48C7-6381-4355-B03F-DD441AE957C7}" destId="{4B4A2A45-FFA7-47F5-A99D-A2DFD7698107}" srcOrd="0" destOrd="0" parTransId="{2E2C89AA-6D36-4A41-9A01-A47B8388C320}" sibTransId="{5B14C082-1404-4C23-9B64-643BA89D25BF}"/>
    <dgm:cxn modelId="{B6E9FE2F-54FB-46AA-BA6A-1465C15C85E2}" srcId="{0C844461-76DE-4FEA-A87D-23440AD6FC2E}" destId="{D45E583C-4AAD-40D2-9D24-9A0A68141567}" srcOrd="0" destOrd="0" parTransId="{DF23AB14-DB78-4D25-948A-D263DF13EBEB}" sibTransId="{875C4C0C-D761-476B-9D17-EF850CFCBB84}"/>
    <dgm:cxn modelId="{D51F2C8A-AB76-4B34-9AF8-3FA9A4DB4238}" srcId="{1BF4645B-0E25-4982-8755-C468FC62C39C}" destId="{423C6F79-8640-4D5E-8F7E-2B463BCF528C}" srcOrd="0" destOrd="0" parTransId="{491E2BD3-8551-49F0-919A-AB73427DE405}" sibTransId="{BC9BB851-E04E-4BC3-8DA9-DF824BEE6D0D}"/>
    <dgm:cxn modelId="{0B3FDED6-0041-4BD1-9A6E-DBDB5E3BB9B4}" srcId="{EEA47F19-311D-44B3-AAA4-35C98BD4844B}" destId="{1BF4645B-0E25-4982-8755-C468FC62C39C}" srcOrd="7" destOrd="0" parTransId="{C1391573-84AC-4A5F-9872-896027FCD9E0}" sibTransId="{EAAC9105-FD12-40C6-84F5-2CAFAE74C666}"/>
    <dgm:cxn modelId="{3617EFE1-7397-4072-AC60-82EC96938E36}" type="presOf" srcId="{92FD0664-EE76-4121-BE7B-68FC1EE5F4D7}" destId="{C6BA9D27-2D60-4BA7-98A9-E18E57FDB6CB}" srcOrd="0" destOrd="0" presId="urn:diagrams.loki3.com/BracketList"/>
    <dgm:cxn modelId="{DFA45898-8E34-483C-97B6-EC38D2140466}" srcId="{EEA47F19-311D-44B3-AAA4-35C98BD4844B}" destId="{0C844461-76DE-4FEA-A87D-23440AD6FC2E}" srcOrd="0" destOrd="0" parTransId="{6F031138-6684-4AF8-B48F-F90EB84372B1}" sibTransId="{C24B5DA2-B651-485D-A0F4-95731772C9B8}"/>
    <dgm:cxn modelId="{4516D83A-66D4-4970-86BB-390630A6B978}" type="presOf" srcId="{D45E583C-4AAD-40D2-9D24-9A0A68141567}" destId="{7BB6658A-32E0-42C7-B82A-240BF45CF27D}" srcOrd="0" destOrd="0" presId="urn:diagrams.loki3.com/BracketList"/>
    <dgm:cxn modelId="{C2060C01-AE6C-49A2-9E7C-10136D57EE22}" srcId="{48096665-F98A-4372-9642-AA104F5D458A}" destId="{97F877CB-9B8D-43D2-81EC-7EBF25320968}" srcOrd="0" destOrd="0" parTransId="{B1A118C8-65C5-4505-9861-C15DF46DDE40}" sibTransId="{85A9A230-CB7F-4D0E-AEAE-CC533D1E4637}"/>
    <dgm:cxn modelId="{C002A477-0333-4E42-A591-A476378A7B14}" srcId="{EEA47F19-311D-44B3-AAA4-35C98BD4844B}" destId="{26EF48C7-6381-4355-B03F-DD441AE957C7}" srcOrd="4" destOrd="0" parTransId="{18A23F74-72B2-47CE-8CFA-63637C44E493}" sibTransId="{7F59AFA8-97ED-43F0-BB10-8E36A7F9F28C}"/>
    <dgm:cxn modelId="{30D78ADE-48DD-4168-9DDD-424F483C4CDB}" type="presOf" srcId="{FE2BA0E8-81AC-463B-B498-EF464F5BCE06}" destId="{9893D59A-7FEC-486D-89C4-D28135F6121C}" srcOrd="0" destOrd="0" presId="urn:diagrams.loki3.com/BracketList"/>
    <dgm:cxn modelId="{ECF019D4-EB9B-4259-BC67-F8C7531EDF23}" type="presOf" srcId="{EEA47F19-311D-44B3-AAA4-35C98BD4844B}" destId="{EFEB1020-9C17-48DC-BBE0-54FA743F9F75}" srcOrd="0" destOrd="0" presId="urn:diagrams.loki3.com/BracketList"/>
    <dgm:cxn modelId="{FF60118A-5412-436E-B845-69CD79E57C83}" srcId="{EEA47F19-311D-44B3-AAA4-35C98BD4844B}" destId="{48096665-F98A-4372-9642-AA104F5D458A}" srcOrd="6" destOrd="0" parTransId="{AFDDD8A6-A5D8-4980-A3AD-3612739BB0D6}" sibTransId="{5FC22904-D7CC-4648-88EC-995516A10DB1}"/>
    <dgm:cxn modelId="{EF67239D-5166-423B-9E5F-06A1352131E4}" srcId="{E1AD8724-28DC-48C5-B75E-B0D1F33E6279}" destId="{A22D28D0-C0EE-4FAC-9411-A8A4995FB17B}" srcOrd="0" destOrd="0" parTransId="{7B8C8DE4-9C8E-4AAA-9ABD-7D21384D12EF}" sibTransId="{D9EE63C1-7C79-499A-9EE1-6AFD68E7C84E}"/>
    <dgm:cxn modelId="{FAF0FBB6-B849-4895-AE59-D339CAB2E6D9}" type="presOf" srcId="{423C6F79-8640-4D5E-8F7E-2B463BCF528C}" destId="{E8E0050D-5592-4FFB-BC24-07DF887B3DF2}" srcOrd="0" destOrd="0" presId="urn:diagrams.loki3.com/BracketList"/>
    <dgm:cxn modelId="{2772787C-BB14-4A9C-9C47-441A7002EADE}" type="presOf" srcId="{E1B79EE1-1157-4302-AB0B-8FEDC81165FD}" destId="{F40D94EA-52E0-4740-A924-EAF350BDF213}" srcOrd="0" destOrd="0" presId="urn:diagrams.loki3.com/BracketList"/>
    <dgm:cxn modelId="{B563EEC4-DACE-4463-AA33-9C140A62CF78}" type="presOf" srcId="{97F877CB-9B8D-43D2-81EC-7EBF25320968}" destId="{260E7D26-6540-4407-AA35-D081FC05F135}" srcOrd="0" destOrd="0" presId="urn:diagrams.loki3.com/BracketList"/>
    <dgm:cxn modelId="{39034699-4C23-4C54-ABBB-B783DF16AA96}" type="presOf" srcId="{26EF48C7-6381-4355-B03F-DD441AE957C7}" destId="{EFAACCF6-3A6A-4536-89B0-F0A7C44F6BE1}" srcOrd="0" destOrd="0" presId="urn:diagrams.loki3.com/BracketList"/>
    <dgm:cxn modelId="{997AF6DE-9802-4842-96EC-E457543D4099}" srcId="{EEA47F19-311D-44B3-AAA4-35C98BD4844B}" destId="{E055884F-7426-4921-A0E5-9CA56A76B49A}" srcOrd="2" destOrd="0" parTransId="{A220DF32-CC6B-446C-B398-3C6FF19DF138}" sibTransId="{EADBA54B-8207-46FB-8C83-E7274B6ED163}"/>
    <dgm:cxn modelId="{5F791841-7ACE-449D-9AED-2FC11005BFAC}" type="presOf" srcId="{6B14159D-5902-471E-9F91-CEA86CA18597}" destId="{FFFD7BD8-195B-4FA4-9414-4F4C582F5570}" srcOrd="0" destOrd="0" presId="urn:diagrams.loki3.com/BracketList"/>
    <dgm:cxn modelId="{9CBF9DF9-AB9B-4A23-9199-3C2DD5A0CE43}" srcId="{EEA47F19-311D-44B3-AAA4-35C98BD4844B}" destId="{E1B79EE1-1157-4302-AB0B-8FEDC81165FD}" srcOrd="1" destOrd="0" parTransId="{D901DA59-A95A-4489-99A8-4140EE7BA89A}" sibTransId="{E99A6F9C-C544-4400-B178-20BC6CFFFE07}"/>
    <dgm:cxn modelId="{BB2FCE24-372F-464E-BAAF-386EA8CBBC5B}" type="presOf" srcId="{1BF4645B-0E25-4982-8755-C468FC62C39C}" destId="{320B77C6-F8A0-4CEB-8B55-79E4A1BAF9E9}" srcOrd="0" destOrd="0" presId="urn:diagrams.loki3.com/BracketList"/>
    <dgm:cxn modelId="{EFBA7E5C-D6D9-4CD4-9DFC-C6FF75CFEDE0}" type="presOf" srcId="{A22D28D0-C0EE-4FAC-9411-A8A4995FB17B}" destId="{B43D6F8D-5103-4DCA-8971-053A6B7A987B}" srcOrd="0" destOrd="0" presId="urn:diagrams.loki3.com/BracketList"/>
    <dgm:cxn modelId="{2211BDD9-4FAE-4620-8A3D-9D9FBAE2CCB9}" type="presParOf" srcId="{EFEB1020-9C17-48DC-BBE0-54FA743F9F75}" destId="{98695426-23ED-40C0-90A1-2BB445DEBC64}" srcOrd="0" destOrd="0" presId="urn:diagrams.loki3.com/BracketList"/>
    <dgm:cxn modelId="{AE22EE7B-CD2A-4F7C-8155-C82059F8CC9F}" type="presParOf" srcId="{98695426-23ED-40C0-90A1-2BB445DEBC64}" destId="{C6144CDB-22C1-4337-9F95-C3A522A707D1}" srcOrd="0" destOrd="0" presId="urn:diagrams.loki3.com/BracketList"/>
    <dgm:cxn modelId="{B38D1CAC-FDC4-4011-AE3E-C8F55C28BFCE}" type="presParOf" srcId="{98695426-23ED-40C0-90A1-2BB445DEBC64}" destId="{02385D1D-92EB-445D-B736-940004751C79}" srcOrd="1" destOrd="0" presId="urn:diagrams.loki3.com/BracketList"/>
    <dgm:cxn modelId="{F1A8CA83-A222-482E-8769-2E99C28032B6}" type="presParOf" srcId="{98695426-23ED-40C0-90A1-2BB445DEBC64}" destId="{99D36636-E395-439F-A79A-29C0BFB6F7E4}" srcOrd="2" destOrd="0" presId="urn:diagrams.loki3.com/BracketList"/>
    <dgm:cxn modelId="{3F6ACB32-BC83-4AD7-8B6B-8C88FC9808E6}" type="presParOf" srcId="{98695426-23ED-40C0-90A1-2BB445DEBC64}" destId="{7BB6658A-32E0-42C7-B82A-240BF45CF27D}" srcOrd="3" destOrd="0" presId="urn:diagrams.loki3.com/BracketList"/>
    <dgm:cxn modelId="{CFDD20F5-497F-4E8F-AB32-BCAED23B95A8}" type="presParOf" srcId="{EFEB1020-9C17-48DC-BBE0-54FA743F9F75}" destId="{5B3CB043-7A92-47E9-A4C4-39EC715F2552}" srcOrd="1" destOrd="0" presId="urn:diagrams.loki3.com/BracketList"/>
    <dgm:cxn modelId="{B89DDD1B-AA64-487D-B567-8E4C230AD2B7}" type="presParOf" srcId="{EFEB1020-9C17-48DC-BBE0-54FA743F9F75}" destId="{D9DF5E9A-39D4-44B7-A326-58B07A05D91E}" srcOrd="2" destOrd="0" presId="urn:diagrams.loki3.com/BracketList"/>
    <dgm:cxn modelId="{9D23E611-2454-4162-82C0-958512B7ED48}" type="presParOf" srcId="{D9DF5E9A-39D4-44B7-A326-58B07A05D91E}" destId="{F40D94EA-52E0-4740-A924-EAF350BDF213}" srcOrd="0" destOrd="0" presId="urn:diagrams.loki3.com/BracketList"/>
    <dgm:cxn modelId="{4C5426DD-3872-47B6-81C7-BD0B830DBC73}" type="presParOf" srcId="{D9DF5E9A-39D4-44B7-A326-58B07A05D91E}" destId="{0E930D30-96BC-4D43-B65A-EE88C46DBE48}" srcOrd="1" destOrd="0" presId="urn:diagrams.loki3.com/BracketList"/>
    <dgm:cxn modelId="{B4BBE155-B8C6-43AB-9776-371594D8A68C}" type="presParOf" srcId="{D9DF5E9A-39D4-44B7-A326-58B07A05D91E}" destId="{5831BF15-ED1F-4BD5-857B-18B8E573D9AB}" srcOrd="2" destOrd="0" presId="urn:diagrams.loki3.com/BracketList"/>
    <dgm:cxn modelId="{5678F451-26FC-4F30-AFBA-71BBAA99E04E}" type="presParOf" srcId="{D9DF5E9A-39D4-44B7-A326-58B07A05D91E}" destId="{C6BA9D27-2D60-4BA7-98A9-E18E57FDB6CB}" srcOrd="3" destOrd="0" presId="urn:diagrams.loki3.com/BracketList"/>
    <dgm:cxn modelId="{EEB2654B-F1BD-445A-92CC-5268EE3F62AA}" type="presParOf" srcId="{EFEB1020-9C17-48DC-BBE0-54FA743F9F75}" destId="{5A002753-9FCA-4DC5-B8A6-1F7632BDDE58}" srcOrd="3" destOrd="0" presId="urn:diagrams.loki3.com/BracketList"/>
    <dgm:cxn modelId="{9B89D74C-8930-4D2F-B2E5-30113FE366AC}" type="presParOf" srcId="{EFEB1020-9C17-48DC-BBE0-54FA743F9F75}" destId="{9709DCCB-B8A8-47BC-A303-F9EC41DA889E}" srcOrd="4" destOrd="0" presId="urn:diagrams.loki3.com/BracketList"/>
    <dgm:cxn modelId="{9E4D7141-73A2-4418-AACB-DDBC01EDD7BF}" type="presParOf" srcId="{9709DCCB-B8A8-47BC-A303-F9EC41DA889E}" destId="{CCB8139E-CA19-491D-9FCD-6BF28923C725}" srcOrd="0" destOrd="0" presId="urn:diagrams.loki3.com/BracketList"/>
    <dgm:cxn modelId="{0A6D0AFC-EA44-47AF-A0CC-BDF2277BD96D}" type="presParOf" srcId="{9709DCCB-B8A8-47BC-A303-F9EC41DA889E}" destId="{14D1633C-A097-4A5A-8269-B04E98857E56}" srcOrd="1" destOrd="0" presId="urn:diagrams.loki3.com/BracketList"/>
    <dgm:cxn modelId="{D9E10004-97D8-49D2-BEE6-D2F739E025F1}" type="presParOf" srcId="{9709DCCB-B8A8-47BC-A303-F9EC41DA889E}" destId="{82B38D6F-2AA7-4339-A71D-28AA55699178}" srcOrd="2" destOrd="0" presId="urn:diagrams.loki3.com/BracketList"/>
    <dgm:cxn modelId="{B2CA0E87-BE68-430D-9846-D23B319B0EA0}" type="presParOf" srcId="{9709DCCB-B8A8-47BC-A303-F9EC41DA889E}" destId="{FFFD7BD8-195B-4FA4-9414-4F4C582F5570}" srcOrd="3" destOrd="0" presId="urn:diagrams.loki3.com/BracketList"/>
    <dgm:cxn modelId="{BB3F789C-8713-469D-84AD-6A77F669D58F}" type="presParOf" srcId="{EFEB1020-9C17-48DC-BBE0-54FA743F9F75}" destId="{D3A122A3-FC4C-4845-B4FF-0E74CF3D50D3}" srcOrd="5" destOrd="0" presId="urn:diagrams.loki3.com/BracketList"/>
    <dgm:cxn modelId="{203596EA-DAFC-4CDF-A173-4BA2C30655A2}" type="presParOf" srcId="{EFEB1020-9C17-48DC-BBE0-54FA743F9F75}" destId="{CCB5FDA4-BEC8-4CA1-835A-2A3BEEBEC456}" srcOrd="6" destOrd="0" presId="urn:diagrams.loki3.com/BracketList"/>
    <dgm:cxn modelId="{457528E1-E627-4294-8746-D70924FA1E78}" type="presParOf" srcId="{CCB5FDA4-BEC8-4CA1-835A-2A3BEEBEC456}" destId="{9312B733-3AEB-49F6-8245-08553BA2949B}" srcOrd="0" destOrd="0" presId="urn:diagrams.loki3.com/BracketList"/>
    <dgm:cxn modelId="{6093DA77-2B39-4774-B6BB-CADCB8FC8050}" type="presParOf" srcId="{CCB5FDA4-BEC8-4CA1-835A-2A3BEEBEC456}" destId="{435AB433-2559-485A-A03D-C32F36288071}" srcOrd="1" destOrd="0" presId="urn:diagrams.loki3.com/BracketList"/>
    <dgm:cxn modelId="{50918EED-F89C-45A2-9CFE-6D62FCBA0E28}" type="presParOf" srcId="{CCB5FDA4-BEC8-4CA1-835A-2A3BEEBEC456}" destId="{C13B9160-72D5-46E0-A1C0-91E8634DFAE2}" srcOrd="2" destOrd="0" presId="urn:diagrams.loki3.com/BracketList"/>
    <dgm:cxn modelId="{B0A42C18-F79C-4C31-8B51-F30C9CD67DB4}" type="presParOf" srcId="{CCB5FDA4-BEC8-4CA1-835A-2A3BEEBEC456}" destId="{9893D59A-7FEC-486D-89C4-D28135F6121C}" srcOrd="3" destOrd="0" presId="urn:diagrams.loki3.com/BracketList"/>
    <dgm:cxn modelId="{544918DD-360E-4D1E-9B14-E3873511F5D3}" type="presParOf" srcId="{EFEB1020-9C17-48DC-BBE0-54FA743F9F75}" destId="{A421D242-ABBF-45EB-97FD-83930430328F}" srcOrd="7" destOrd="0" presId="urn:diagrams.loki3.com/BracketList"/>
    <dgm:cxn modelId="{2C2A947A-A7A3-408B-B270-93CAB9A01F10}" type="presParOf" srcId="{EFEB1020-9C17-48DC-BBE0-54FA743F9F75}" destId="{F0DED400-B200-4EA2-AB34-CCFF58E07A6E}" srcOrd="8" destOrd="0" presId="urn:diagrams.loki3.com/BracketList"/>
    <dgm:cxn modelId="{7F849060-217F-4E66-AF07-10228FC0F3A1}" type="presParOf" srcId="{F0DED400-B200-4EA2-AB34-CCFF58E07A6E}" destId="{EFAACCF6-3A6A-4536-89B0-F0A7C44F6BE1}" srcOrd="0" destOrd="0" presId="urn:diagrams.loki3.com/BracketList"/>
    <dgm:cxn modelId="{267B5D6F-C5ED-4896-A189-2616D95070C2}" type="presParOf" srcId="{F0DED400-B200-4EA2-AB34-CCFF58E07A6E}" destId="{6497CA82-45EE-4BD1-AEB4-CC3961FBFB74}" srcOrd="1" destOrd="0" presId="urn:diagrams.loki3.com/BracketList"/>
    <dgm:cxn modelId="{B0D35FA1-FA02-4747-A2AB-1FE0FB2042DB}" type="presParOf" srcId="{F0DED400-B200-4EA2-AB34-CCFF58E07A6E}" destId="{CD7548DD-1E84-4DA7-B1D0-28F3E4EBFF82}" srcOrd="2" destOrd="0" presId="urn:diagrams.loki3.com/BracketList"/>
    <dgm:cxn modelId="{B00E43E5-7EF5-4775-841D-35D90F01DF7F}" type="presParOf" srcId="{F0DED400-B200-4EA2-AB34-CCFF58E07A6E}" destId="{9A05939C-6B40-4C32-897A-4A6DC3E71E5B}" srcOrd="3" destOrd="0" presId="urn:diagrams.loki3.com/BracketList"/>
    <dgm:cxn modelId="{D3D21534-ACED-480D-9749-2A335F88BE2E}" type="presParOf" srcId="{EFEB1020-9C17-48DC-BBE0-54FA743F9F75}" destId="{569EA799-9807-4770-B698-79D3EF79120B}" srcOrd="9" destOrd="0" presId="urn:diagrams.loki3.com/BracketList"/>
    <dgm:cxn modelId="{773DFFE6-23DE-418C-9B17-022D1C1C4CB4}" type="presParOf" srcId="{EFEB1020-9C17-48DC-BBE0-54FA743F9F75}" destId="{2B991069-479A-498A-AF83-5B33CD9F12C6}" srcOrd="10" destOrd="0" presId="urn:diagrams.loki3.com/BracketList"/>
    <dgm:cxn modelId="{038CB0E8-C336-4912-900F-8C5E04DA9DA2}" type="presParOf" srcId="{2B991069-479A-498A-AF83-5B33CD9F12C6}" destId="{939B76D1-BB33-4E50-9ECD-839FB5787B95}" srcOrd="0" destOrd="0" presId="urn:diagrams.loki3.com/BracketList"/>
    <dgm:cxn modelId="{C8FD85C7-35D3-4E79-906C-E6553EA17F54}" type="presParOf" srcId="{2B991069-479A-498A-AF83-5B33CD9F12C6}" destId="{7845F59F-6101-48DE-ABCC-EC5351843F5B}" srcOrd="1" destOrd="0" presId="urn:diagrams.loki3.com/BracketList"/>
    <dgm:cxn modelId="{F5292741-E23F-43F4-ADED-4CC5A501570C}" type="presParOf" srcId="{2B991069-479A-498A-AF83-5B33CD9F12C6}" destId="{8DC06B04-AA78-4007-96F1-AC66800E204E}" srcOrd="2" destOrd="0" presId="urn:diagrams.loki3.com/BracketList"/>
    <dgm:cxn modelId="{81B2480C-21C7-494F-BCE2-2322BE7ED07C}" type="presParOf" srcId="{2B991069-479A-498A-AF83-5B33CD9F12C6}" destId="{B43D6F8D-5103-4DCA-8971-053A6B7A987B}" srcOrd="3" destOrd="0" presId="urn:diagrams.loki3.com/BracketList"/>
    <dgm:cxn modelId="{48203A75-4652-4270-87C2-31833E1FD4D9}" type="presParOf" srcId="{EFEB1020-9C17-48DC-BBE0-54FA743F9F75}" destId="{1DEFA11E-9373-40F9-A3AA-EE96EB176FFC}" srcOrd="11" destOrd="0" presId="urn:diagrams.loki3.com/BracketList"/>
    <dgm:cxn modelId="{6EF5BFE7-3CDF-417E-8943-B28F902667C3}" type="presParOf" srcId="{EFEB1020-9C17-48DC-BBE0-54FA743F9F75}" destId="{4B12A308-E2AF-4F45-882B-691EF4FA1B43}" srcOrd="12" destOrd="0" presId="urn:diagrams.loki3.com/BracketList"/>
    <dgm:cxn modelId="{926AD9F8-22C5-4D8E-AD49-B1A433CE2E9B}" type="presParOf" srcId="{4B12A308-E2AF-4F45-882B-691EF4FA1B43}" destId="{B471A916-B6F4-4017-A447-E2C98CEE19B9}" srcOrd="0" destOrd="0" presId="urn:diagrams.loki3.com/BracketList"/>
    <dgm:cxn modelId="{2C21EAB0-1C18-4F81-ABD1-CB24700DA951}" type="presParOf" srcId="{4B12A308-E2AF-4F45-882B-691EF4FA1B43}" destId="{7F976215-9D17-4223-A92A-D3302071B429}" srcOrd="1" destOrd="0" presId="urn:diagrams.loki3.com/BracketList"/>
    <dgm:cxn modelId="{93E56749-97EB-4559-B048-06888032DFB4}" type="presParOf" srcId="{4B12A308-E2AF-4F45-882B-691EF4FA1B43}" destId="{C984C73F-7C05-410A-B91E-AD111AE0E45B}" srcOrd="2" destOrd="0" presId="urn:diagrams.loki3.com/BracketList"/>
    <dgm:cxn modelId="{FFE54E00-1214-4CA3-89B2-E6F3AEA9854B}" type="presParOf" srcId="{4B12A308-E2AF-4F45-882B-691EF4FA1B43}" destId="{260E7D26-6540-4407-AA35-D081FC05F135}" srcOrd="3" destOrd="0" presId="urn:diagrams.loki3.com/BracketList"/>
    <dgm:cxn modelId="{51566E8A-8F5A-485D-8EA9-E4FF78CE2700}" type="presParOf" srcId="{EFEB1020-9C17-48DC-BBE0-54FA743F9F75}" destId="{87942DC7-D611-481D-85C3-17E9EE928CC9}" srcOrd="13" destOrd="0" presId="urn:diagrams.loki3.com/BracketList"/>
    <dgm:cxn modelId="{F54FB1F7-1167-4FF8-8FF9-FDB717D762EC}" type="presParOf" srcId="{EFEB1020-9C17-48DC-BBE0-54FA743F9F75}" destId="{5A582BDF-EB51-42B9-AFE8-1D18A89089BC}" srcOrd="14" destOrd="0" presId="urn:diagrams.loki3.com/BracketList"/>
    <dgm:cxn modelId="{AA85D0FA-8744-4818-96AB-D491E637DA1C}" type="presParOf" srcId="{5A582BDF-EB51-42B9-AFE8-1D18A89089BC}" destId="{320B77C6-F8A0-4CEB-8B55-79E4A1BAF9E9}" srcOrd="0" destOrd="0" presId="urn:diagrams.loki3.com/BracketList"/>
    <dgm:cxn modelId="{904E30F7-4FDE-4040-8131-5AAC63D93C17}" type="presParOf" srcId="{5A582BDF-EB51-42B9-AFE8-1D18A89089BC}" destId="{803A06C6-F698-48F4-A91D-0B2B17EECBA4}" srcOrd="1" destOrd="0" presId="urn:diagrams.loki3.com/BracketList"/>
    <dgm:cxn modelId="{527CA71D-42EF-474D-AA78-2BB74A6F418A}" type="presParOf" srcId="{5A582BDF-EB51-42B9-AFE8-1D18A89089BC}" destId="{4A43BD3F-83F2-4A36-B8AE-CC5DC27FAC9E}" srcOrd="2" destOrd="0" presId="urn:diagrams.loki3.com/BracketList"/>
    <dgm:cxn modelId="{FC21E9E5-B9A0-4F74-95AB-81CC388E73C3}" type="presParOf" srcId="{5A582BDF-EB51-42B9-AFE8-1D18A89089BC}" destId="{E8E0050D-5592-4FFB-BC24-07DF887B3DF2}" srcOrd="3" destOrd="0" presId="urn:diagrams.loki3.com/Bracket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B1BE2A8E-285E-4C69-9BFF-CE48B252AA50}" type="doc">
      <dgm:prSet loTypeId="urn:microsoft.com/office/officeart/2005/8/layout/radial5" loCatId="cycle" qsTypeId="urn:microsoft.com/office/officeart/2005/8/quickstyle/3d7" qsCatId="3D" csTypeId="urn:microsoft.com/office/officeart/2005/8/colors/accent1_5" csCatId="accent1" phldr="1"/>
      <dgm:spPr/>
      <dgm:t>
        <a:bodyPr/>
        <a:lstStyle/>
        <a:p>
          <a:endParaRPr lang="en-US"/>
        </a:p>
      </dgm:t>
    </dgm:pt>
    <dgm:pt modelId="{9ED1A3B2-A381-4201-823D-E4B4F944886D}">
      <dgm:prSet phldrT="[Text]" custT="1"/>
      <dgm:spPr/>
      <dgm:t>
        <a:bodyPr/>
        <a:lstStyle/>
        <a:p>
          <a:r>
            <a:rPr lang="sr-Cyrl-RS" sz="20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Укупни расходи и издаци</a:t>
          </a:r>
          <a:r>
            <a:rPr lang="en-US" sz="20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1.</a:t>
          </a:r>
          <a:r>
            <a:rPr lang="sr-Cyrl-RS" sz="20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034.563.211.44</a:t>
          </a:r>
        </a:p>
        <a:p>
          <a:r>
            <a:rPr lang="sr-Cyrl-RS" sz="20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динара</a:t>
          </a:r>
          <a:endParaRPr lang="en-US" sz="20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73ADFC91-EAB5-4621-8C76-D207DF7E46EB}" type="parTrans" cxnId="{28F1F12C-F4AD-4E97-81E8-8618F0209646}">
      <dgm:prSet/>
      <dgm:spPr/>
      <dgm:t>
        <a:bodyPr/>
        <a:lstStyle/>
        <a:p>
          <a:endParaRPr lang="en-US"/>
        </a:p>
      </dgm:t>
    </dgm:pt>
    <dgm:pt modelId="{BBBE51B8-3D99-4D37-A53E-85F69FB1F8D4}" type="sibTrans" cxnId="{28F1F12C-F4AD-4E97-81E8-8618F0209646}">
      <dgm:prSet/>
      <dgm:spPr/>
      <dgm:t>
        <a:bodyPr/>
        <a:lstStyle/>
        <a:p>
          <a:endParaRPr lang="en-US"/>
        </a:p>
      </dgm:t>
    </dgm:pt>
    <dgm:pt modelId="{A7091EAC-498C-4E8C-B46B-331B042A0C75}">
      <dgm:prSet phldrT="[Text]" custT="1"/>
      <dgm:spPr/>
      <dgm:t>
        <a:bodyPr/>
        <a:lstStyle/>
        <a:p>
          <a:r>
            <a:rPr lang="ru-RU" sz="14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Коришћење роба и услуга </a:t>
          </a:r>
          <a:r>
            <a:rPr lang="sr-Cyrl-RS" sz="14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371.461.864,56</a:t>
          </a:r>
          <a:endParaRPr lang="ru-RU" sz="1400" dirty="0" smtClean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r>
            <a:rPr lang="ru-RU" sz="14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динара</a:t>
          </a:r>
          <a:endParaRPr lang="en-US" sz="14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263AC43-AEF9-405C-B9BD-C1E77733E429}" type="parTrans" cxnId="{AE26F329-897E-412E-A92A-D95A8804158B}">
      <dgm:prSet/>
      <dgm:spPr/>
      <dgm:t>
        <a:bodyPr/>
        <a:lstStyle/>
        <a:p>
          <a:endParaRPr lang="en-US"/>
        </a:p>
      </dgm:t>
    </dgm:pt>
    <dgm:pt modelId="{686A1A37-AC61-4EC6-8398-59788F898E91}" type="sibTrans" cxnId="{AE26F329-897E-412E-A92A-D95A8804158B}">
      <dgm:prSet/>
      <dgm:spPr/>
      <dgm:t>
        <a:bodyPr/>
        <a:lstStyle/>
        <a:p>
          <a:endParaRPr lang="en-US"/>
        </a:p>
      </dgm:t>
    </dgm:pt>
    <dgm:pt modelId="{91651A17-950C-49EC-8C35-2517548AE9E6}">
      <dgm:prSet custT="1"/>
      <dgm:spPr/>
      <dgm:t>
        <a:bodyPr/>
        <a:lstStyle/>
        <a:p>
          <a:r>
            <a:rPr lang="sr-Cyrl-RS" sz="14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Субвенције 22.577.898,26 динара</a:t>
          </a:r>
          <a:endParaRPr lang="en-US" sz="14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42A79D3-4827-4424-A76D-539154392405}" type="parTrans" cxnId="{E14E4EEE-087E-4E8C-92C7-D48A2C2A60C4}">
      <dgm:prSet/>
      <dgm:spPr/>
      <dgm:t>
        <a:bodyPr/>
        <a:lstStyle/>
        <a:p>
          <a:endParaRPr lang="en-US"/>
        </a:p>
      </dgm:t>
    </dgm:pt>
    <dgm:pt modelId="{8962C693-DF60-43F6-9F43-7615C2E1439A}" type="sibTrans" cxnId="{E14E4EEE-087E-4E8C-92C7-D48A2C2A60C4}">
      <dgm:prSet/>
      <dgm:spPr/>
      <dgm:t>
        <a:bodyPr/>
        <a:lstStyle/>
        <a:p>
          <a:endParaRPr lang="en-US"/>
        </a:p>
      </dgm:t>
    </dgm:pt>
    <dgm:pt modelId="{4746DA87-483C-4B84-9A22-BC58F96CB23A}">
      <dgm:prSet custT="1"/>
      <dgm:spPr/>
      <dgm:t>
        <a:bodyPr/>
        <a:lstStyle/>
        <a:p>
          <a:r>
            <a:rPr lang="sr-Cyrl-RS" sz="14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Расходи за запослене 462.175.473,0</a:t>
          </a:r>
          <a:r>
            <a:rPr lang="en-US" sz="14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0</a:t>
          </a:r>
          <a:r>
            <a:rPr lang="sr-Cyrl-RS" sz="14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динара</a:t>
          </a:r>
          <a:endParaRPr lang="en-US" sz="14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A92D324-8EB2-4984-ADCB-62EACF9FECFF}" type="parTrans" cxnId="{0F519843-417F-4196-AE51-1E900F71077B}">
      <dgm:prSet/>
      <dgm:spPr/>
      <dgm:t>
        <a:bodyPr/>
        <a:lstStyle/>
        <a:p>
          <a:endParaRPr lang="en-US"/>
        </a:p>
      </dgm:t>
    </dgm:pt>
    <dgm:pt modelId="{DB95B0B9-5D2D-4D1A-A4F8-70F45A0E9738}" type="sibTrans" cxnId="{0F519843-417F-4196-AE51-1E900F71077B}">
      <dgm:prSet/>
      <dgm:spPr/>
      <dgm:t>
        <a:bodyPr/>
        <a:lstStyle/>
        <a:p>
          <a:endParaRPr lang="en-US"/>
        </a:p>
      </dgm:t>
    </dgm:pt>
    <dgm:pt modelId="{8329AE49-ECD5-4C13-B90F-CA83B6E6F994}">
      <dgm:prSet custT="1"/>
      <dgm:spPr/>
      <dgm:t>
        <a:bodyPr/>
        <a:lstStyle/>
        <a:p>
          <a:r>
            <a:rPr lang="sr-Cyrl-RS" sz="14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Социјална помоћ </a:t>
          </a:r>
          <a:r>
            <a:rPr lang="en-US" sz="14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108.349.165,98</a:t>
          </a:r>
        </a:p>
        <a:p>
          <a:r>
            <a:rPr lang="sr-Cyrl-RS" sz="14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динара</a:t>
          </a:r>
          <a:endParaRPr lang="en-US" sz="14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6A3537F1-6C7A-4D5E-9BC9-14D14BE7BA95}" type="parTrans" cxnId="{47BC94C2-46D4-453B-A292-6076A9F8EE3B}">
      <dgm:prSet/>
      <dgm:spPr/>
      <dgm:t>
        <a:bodyPr/>
        <a:lstStyle/>
        <a:p>
          <a:endParaRPr lang="en-US"/>
        </a:p>
      </dgm:t>
    </dgm:pt>
    <dgm:pt modelId="{9CB0C477-89B3-4058-B341-9FC9F0AB6BB2}" type="sibTrans" cxnId="{47BC94C2-46D4-453B-A292-6076A9F8EE3B}">
      <dgm:prSet/>
      <dgm:spPr/>
      <dgm:t>
        <a:bodyPr/>
        <a:lstStyle/>
        <a:p>
          <a:endParaRPr lang="en-US"/>
        </a:p>
      </dgm:t>
    </dgm:pt>
    <dgm:pt modelId="{3FA5C700-C8EE-4CAC-8DA0-0BA7CA952C72}">
      <dgm:prSet custT="1"/>
      <dgm:spPr/>
      <dgm:t>
        <a:bodyPr/>
        <a:lstStyle/>
        <a:p>
          <a:r>
            <a:rPr lang="sr-Cyrl-RS" sz="14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Дотације и трансфери 500</a:t>
          </a:r>
          <a:r>
            <a:rPr lang="en-US" sz="14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.000,00 </a:t>
          </a:r>
          <a:r>
            <a:rPr lang="sr-Cyrl-RS" sz="14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динара</a:t>
          </a:r>
          <a:endParaRPr lang="en-US" sz="14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6970CC38-AACF-4350-BF4D-BD796B05B1FA}" type="parTrans" cxnId="{3BA8FFD8-B6F3-4518-99B6-8F25F307CF52}">
      <dgm:prSet/>
      <dgm:spPr/>
      <dgm:t>
        <a:bodyPr/>
        <a:lstStyle/>
        <a:p>
          <a:endParaRPr lang="en-US"/>
        </a:p>
      </dgm:t>
    </dgm:pt>
    <dgm:pt modelId="{61B610E5-4DC8-4394-A22C-5BBE6CDEE232}" type="sibTrans" cxnId="{3BA8FFD8-B6F3-4518-99B6-8F25F307CF52}">
      <dgm:prSet/>
      <dgm:spPr/>
      <dgm:t>
        <a:bodyPr/>
        <a:lstStyle/>
        <a:p>
          <a:endParaRPr lang="en-US"/>
        </a:p>
      </dgm:t>
    </dgm:pt>
    <dgm:pt modelId="{AE26BF5A-34A6-4192-8BEA-D9ECFB941642}">
      <dgm:prSet custT="1"/>
      <dgm:spPr/>
      <dgm:t>
        <a:bodyPr/>
        <a:lstStyle/>
        <a:p>
          <a:r>
            <a:rPr lang="sr-Cyrl-RS" sz="14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Средства резерве 14.000.000</a:t>
          </a:r>
          <a:r>
            <a:rPr lang="en-US" sz="14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,00</a:t>
          </a:r>
          <a:r>
            <a:rPr lang="sr-Cyrl-RS" sz="14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динара </a:t>
          </a:r>
          <a:endParaRPr lang="en-US" sz="14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053AEA0B-0F73-4DAC-9295-FCA55D0C5C5A}" type="parTrans" cxnId="{C2BA2E7D-A4DC-497F-82AA-B05171512E7B}">
      <dgm:prSet/>
      <dgm:spPr/>
      <dgm:t>
        <a:bodyPr/>
        <a:lstStyle/>
        <a:p>
          <a:endParaRPr lang="en-US"/>
        </a:p>
      </dgm:t>
    </dgm:pt>
    <dgm:pt modelId="{F67939D1-3ADF-4276-A6FA-0083CE5DA4FA}" type="sibTrans" cxnId="{C2BA2E7D-A4DC-497F-82AA-B05171512E7B}">
      <dgm:prSet/>
      <dgm:spPr/>
      <dgm:t>
        <a:bodyPr/>
        <a:lstStyle/>
        <a:p>
          <a:endParaRPr lang="en-US"/>
        </a:p>
      </dgm:t>
    </dgm:pt>
    <dgm:pt modelId="{87ABDF2C-A833-45CF-834E-000B5D1E33AA}">
      <dgm:prSet custScaleX="131823" custRadScaleRad="141190" custRadScaleInc="73278"/>
      <dgm:spPr/>
      <dgm:t>
        <a:bodyPr/>
        <a:lstStyle/>
        <a:p>
          <a:endParaRPr lang="en-US"/>
        </a:p>
      </dgm:t>
    </dgm:pt>
    <dgm:pt modelId="{C3AF21AB-1671-49C4-A0E7-0FD2747EF97E}" type="parTrans" cxnId="{82D93073-F9FA-4FF3-BEA1-D94613E48EED}">
      <dgm:prSet custLinFactNeighborX="-30040" custLinFactNeighborY="-26254"/>
      <dgm:spPr/>
      <dgm:t>
        <a:bodyPr/>
        <a:lstStyle/>
        <a:p>
          <a:endParaRPr lang="en-US"/>
        </a:p>
      </dgm:t>
    </dgm:pt>
    <dgm:pt modelId="{2A8B3B21-D0D8-4F59-B565-271CCD5EA0D8}" type="sibTrans" cxnId="{82D93073-F9FA-4FF3-BEA1-D94613E48EED}">
      <dgm:prSet/>
      <dgm:spPr/>
      <dgm:t>
        <a:bodyPr/>
        <a:lstStyle/>
        <a:p>
          <a:endParaRPr lang="en-US"/>
        </a:p>
      </dgm:t>
    </dgm:pt>
    <dgm:pt modelId="{1262DB45-A81F-4E6D-BFC1-4A3307949DCF}">
      <dgm:prSet custScaleX="147610" custRadScaleRad="164370" custRadScaleInc="-250682"/>
      <dgm:spPr/>
      <dgm:t>
        <a:bodyPr/>
        <a:lstStyle/>
        <a:p>
          <a:endParaRPr lang="en-US" dirty="0"/>
        </a:p>
      </dgm:t>
    </dgm:pt>
    <dgm:pt modelId="{AD782B72-1FAF-4C91-9DE5-6F9EB54EF7AD}" type="parTrans" cxnId="{FABA75D4-358C-4765-9F01-9D865110CF14}">
      <dgm:prSet/>
      <dgm:spPr/>
      <dgm:t>
        <a:bodyPr/>
        <a:lstStyle/>
        <a:p>
          <a:endParaRPr lang="en-US"/>
        </a:p>
      </dgm:t>
    </dgm:pt>
    <dgm:pt modelId="{0C39AB08-BA2A-478F-94BC-7F3117F85342}" type="sibTrans" cxnId="{FABA75D4-358C-4765-9F01-9D865110CF14}">
      <dgm:prSet/>
      <dgm:spPr/>
      <dgm:t>
        <a:bodyPr/>
        <a:lstStyle/>
        <a:p>
          <a:endParaRPr lang="en-US"/>
        </a:p>
      </dgm:t>
    </dgm:pt>
    <dgm:pt modelId="{D895EE81-32C0-4301-8411-B27B9AC96C9A}">
      <dgm:prSet/>
      <dgm:spPr/>
      <dgm:t>
        <a:bodyPr/>
        <a:lstStyle/>
        <a:p>
          <a:r>
            <a:rPr lang="sr-Cyrl-RS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Капитални издаци</a:t>
          </a:r>
          <a:r>
            <a:rPr lang="en-US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sr-Cyrl-RS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2.231.000,00 динара</a:t>
          </a:r>
          <a:endParaRPr lang="en-US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F8936454-5F4D-4FDF-91FF-2D410126C2F2}" type="parTrans" cxnId="{C4D17716-BF6A-4B19-BB7C-ABFF728CC5EC}">
      <dgm:prSet/>
      <dgm:spPr/>
      <dgm:t>
        <a:bodyPr/>
        <a:lstStyle/>
        <a:p>
          <a:endParaRPr lang="en-US"/>
        </a:p>
      </dgm:t>
    </dgm:pt>
    <dgm:pt modelId="{15B1EE7B-F2A4-4A7D-9F39-4475F21FBF70}" type="sibTrans" cxnId="{C4D17716-BF6A-4B19-BB7C-ABFF728CC5EC}">
      <dgm:prSet/>
      <dgm:spPr/>
      <dgm:t>
        <a:bodyPr/>
        <a:lstStyle/>
        <a:p>
          <a:endParaRPr lang="en-US"/>
        </a:p>
      </dgm:t>
    </dgm:pt>
    <dgm:pt modelId="{46C21E0C-F33A-4CC8-9DEE-84D3B8BC95D4}">
      <dgm:prSet/>
      <dgm:spPr/>
      <dgm:t>
        <a:bodyPr/>
        <a:lstStyle/>
        <a:p>
          <a:endParaRPr lang="en-US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947FB250-56C6-4882-A955-3CB10CE6657B}" type="parTrans" cxnId="{42AD5B25-968A-490E-9A4C-B634793CCB68}">
      <dgm:prSet/>
      <dgm:spPr/>
      <dgm:t>
        <a:bodyPr/>
        <a:lstStyle/>
        <a:p>
          <a:endParaRPr lang="en-US"/>
        </a:p>
      </dgm:t>
    </dgm:pt>
    <dgm:pt modelId="{86664E1F-E026-43D6-ABBF-56EB43D169CB}" type="sibTrans" cxnId="{42AD5B25-968A-490E-9A4C-B634793CCB68}">
      <dgm:prSet/>
      <dgm:spPr/>
      <dgm:t>
        <a:bodyPr/>
        <a:lstStyle/>
        <a:p>
          <a:endParaRPr lang="en-US"/>
        </a:p>
      </dgm:t>
    </dgm:pt>
    <dgm:pt modelId="{BF78256A-8A0E-4B04-9C39-1B914AB1F243}">
      <dgm:prSet custT="1"/>
      <dgm:spPr/>
      <dgm:t>
        <a:bodyPr/>
        <a:lstStyle/>
        <a:p>
          <a:r>
            <a:rPr lang="sr-Cyrl-RS" sz="14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О</a:t>
          </a:r>
          <a:r>
            <a:rPr lang="sr-Latn-RS" sz="14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стали расходи </a:t>
          </a:r>
          <a:r>
            <a:rPr lang="sr-Cyrl-RS" sz="14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49.345.000,00</a:t>
          </a:r>
          <a:endParaRPr lang="en-US" sz="14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B72DC597-099F-4722-B05C-D346E663FB62}" type="parTrans" cxnId="{69DC78CB-41F4-4E1A-A14B-140CAC73EDE6}">
      <dgm:prSet/>
      <dgm:spPr/>
      <dgm:t>
        <a:bodyPr/>
        <a:lstStyle/>
        <a:p>
          <a:endParaRPr lang="en-US"/>
        </a:p>
      </dgm:t>
    </dgm:pt>
    <dgm:pt modelId="{523B8A71-39C9-44C3-9736-D5BC68651903}" type="sibTrans" cxnId="{69DC78CB-41F4-4E1A-A14B-140CAC73EDE6}">
      <dgm:prSet/>
      <dgm:spPr/>
      <dgm:t>
        <a:bodyPr/>
        <a:lstStyle/>
        <a:p>
          <a:endParaRPr lang="en-US"/>
        </a:p>
      </dgm:t>
    </dgm:pt>
    <dgm:pt modelId="{55ED24CA-8784-402E-8083-114CF7A3ED15}" type="pres">
      <dgm:prSet presAssocID="{B1BE2A8E-285E-4C69-9BFF-CE48B252AA50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D4D1322E-F8CF-4A74-B7D4-C9807A7B33F3}" type="pres">
      <dgm:prSet presAssocID="{9ED1A3B2-A381-4201-823D-E4B4F944886D}" presName="centerShape" presStyleLbl="node0" presStyleIdx="0" presStyleCnt="1" custScaleX="228495" custScaleY="146025" custLinFactNeighborX="-3278" custLinFactNeighborY="-5844"/>
      <dgm:spPr/>
      <dgm:t>
        <a:bodyPr/>
        <a:lstStyle/>
        <a:p>
          <a:endParaRPr lang="en-US"/>
        </a:p>
      </dgm:t>
    </dgm:pt>
    <dgm:pt modelId="{CC90EFB5-C63A-4C54-80E7-2A35308D719C}" type="pres">
      <dgm:prSet presAssocID="{5263AC43-AEF9-405C-B9BD-C1E77733E429}" presName="parTrans" presStyleLbl="sibTrans2D1" presStyleIdx="0" presStyleCnt="8"/>
      <dgm:spPr/>
      <dgm:t>
        <a:bodyPr/>
        <a:lstStyle/>
        <a:p>
          <a:endParaRPr lang="en-US"/>
        </a:p>
      </dgm:t>
    </dgm:pt>
    <dgm:pt modelId="{B8976DFA-6B72-4470-8C15-2C9E4CEA62E0}" type="pres">
      <dgm:prSet presAssocID="{5263AC43-AEF9-405C-B9BD-C1E77733E429}" presName="connectorText" presStyleLbl="sibTrans2D1" presStyleIdx="0" presStyleCnt="8"/>
      <dgm:spPr/>
      <dgm:t>
        <a:bodyPr/>
        <a:lstStyle/>
        <a:p>
          <a:endParaRPr lang="en-US"/>
        </a:p>
      </dgm:t>
    </dgm:pt>
    <dgm:pt modelId="{E3DB3622-1FB5-4A2C-8CAD-2726EC2CDDBE}" type="pres">
      <dgm:prSet presAssocID="{A7091EAC-498C-4E8C-B46B-331B042A0C75}" presName="node" presStyleLbl="node1" presStyleIdx="0" presStyleCnt="8" custScaleX="201086" custScaleY="108277" custRadScaleRad="99854" custRadScaleInc="-822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9967BCE-00D1-4BD1-890E-3C69B5EA54D7}" type="pres">
      <dgm:prSet presAssocID="{6970CC38-AACF-4350-BF4D-BD796B05B1FA}" presName="parTrans" presStyleLbl="sibTrans2D1" presStyleIdx="1" presStyleCnt="8" custLinFactNeighborX="-30040" custLinFactNeighborY="-26254"/>
      <dgm:spPr/>
      <dgm:t>
        <a:bodyPr/>
        <a:lstStyle/>
        <a:p>
          <a:endParaRPr lang="en-US"/>
        </a:p>
      </dgm:t>
    </dgm:pt>
    <dgm:pt modelId="{7C70B070-16F9-407C-8CE9-A6AD5CC76D61}" type="pres">
      <dgm:prSet presAssocID="{6970CC38-AACF-4350-BF4D-BD796B05B1FA}" presName="connectorText" presStyleLbl="sibTrans2D1" presStyleIdx="1" presStyleCnt="8"/>
      <dgm:spPr/>
      <dgm:t>
        <a:bodyPr/>
        <a:lstStyle/>
        <a:p>
          <a:endParaRPr lang="en-US"/>
        </a:p>
      </dgm:t>
    </dgm:pt>
    <dgm:pt modelId="{B0E25BA7-38F5-4A23-88ED-4324AF3226C2}" type="pres">
      <dgm:prSet presAssocID="{3FA5C700-C8EE-4CAC-8DA0-0BA7CA952C72}" presName="node" presStyleLbl="node1" presStyleIdx="1" presStyleCnt="8" custScaleX="131823" custRadScaleRad="141190" custRadScaleInc="7327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7FE0BBA-9C66-4991-8535-02E83454FED9}" type="pres">
      <dgm:prSet presAssocID="{8A92D324-8EB2-4984-ADCB-62EACF9FECFF}" presName="parTrans" presStyleLbl="sibTrans2D1" presStyleIdx="2" presStyleCnt="8"/>
      <dgm:spPr/>
      <dgm:t>
        <a:bodyPr/>
        <a:lstStyle/>
        <a:p>
          <a:endParaRPr lang="en-US"/>
        </a:p>
      </dgm:t>
    </dgm:pt>
    <dgm:pt modelId="{E220DE70-F9AF-472A-9404-0641B462F9AA}" type="pres">
      <dgm:prSet presAssocID="{8A92D324-8EB2-4984-ADCB-62EACF9FECFF}" presName="connectorText" presStyleLbl="sibTrans2D1" presStyleIdx="2" presStyleCnt="8"/>
      <dgm:spPr/>
      <dgm:t>
        <a:bodyPr/>
        <a:lstStyle/>
        <a:p>
          <a:endParaRPr lang="en-US"/>
        </a:p>
      </dgm:t>
    </dgm:pt>
    <dgm:pt modelId="{ADDFE84C-F1C6-472C-8D50-301884113DBD}" type="pres">
      <dgm:prSet presAssocID="{4746DA87-483C-4B84-9A22-BC58F96CB23A}" presName="node" presStyleLbl="node1" presStyleIdx="2" presStyleCnt="8" custScaleX="139214" custRadScaleRad="137673" custRadScaleInc="1234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434EB9D-C00E-4EF1-996C-7362848E1704}" type="pres">
      <dgm:prSet presAssocID="{6A3537F1-6C7A-4D5E-9BC9-14D14BE7BA95}" presName="parTrans" presStyleLbl="sibTrans2D1" presStyleIdx="3" presStyleCnt="8" custLinFactNeighborX="-14570" custLinFactNeighborY="11415"/>
      <dgm:spPr/>
      <dgm:t>
        <a:bodyPr/>
        <a:lstStyle/>
        <a:p>
          <a:endParaRPr lang="en-US"/>
        </a:p>
      </dgm:t>
    </dgm:pt>
    <dgm:pt modelId="{E2D3DDD2-0610-4E05-8EDA-6C02F447553C}" type="pres">
      <dgm:prSet presAssocID="{6A3537F1-6C7A-4D5E-9BC9-14D14BE7BA95}" presName="connectorText" presStyleLbl="sibTrans2D1" presStyleIdx="3" presStyleCnt="8"/>
      <dgm:spPr/>
      <dgm:t>
        <a:bodyPr/>
        <a:lstStyle/>
        <a:p>
          <a:endParaRPr lang="en-US"/>
        </a:p>
      </dgm:t>
    </dgm:pt>
    <dgm:pt modelId="{265D0EE6-BDDD-4F8E-83AC-E74EE3D01625}" type="pres">
      <dgm:prSet presAssocID="{8329AE49-ECD5-4C13-B90F-CA83B6E6F994}" presName="node" presStyleLbl="node1" presStyleIdx="3" presStyleCnt="8" custScaleX="131480" custRadScaleRad="101904" custRadScaleInc="-2034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4394AB1-015E-499A-B528-FA19C9FA4490}" type="pres">
      <dgm:prSet presAssocID="{053AEA0B-0F73-4DAC-9295-FCA55D0C5C5A}" presName="parTrans" presStyleLbl="sibTrans2D1" presStyleIdx="4" presStyleCnt="8" custLinFactNeighborX="-11144" custLinFactNeighborY="-26700"/>
      <dgm:spPr/>
      <dgm:t>
        <a:bodyPr/>
        <a:lstStyle/>
        <a:p>
          <a:endParaRPr lang="en-US"/>
        </a:p>
      </dgm:t>
    </dgm:pt>
    <dgm:pt modelId="{05A43044-1177-46E7-A814-A68768D6BF69}" type="pres">
      <dgm:prSet presAssocID="{053AEA0B-0F73-4DAC-9295-FCA55D0C5C5A}" presName="connectorText" presStyleLbl="sibTrans2D1" presStyleIdx="4" presStyleCnt="8"/>
      <dgm:spPr/>
      <dgm:t>
        <a:bodyPr/>
        <a:lstStyle/>
        <a:p>
          <a:endParaRPr lang="en-US"/>
        </a:p>
      </dgm:t>
    </dgm:pt>
    <dgm:pt modelId="{46D4691C-79E6-463E-8DCA-150E285E0CA5}" type="pres">
      <dgm:prSet presAssocID="{AE26BF5A-34A6-4192-8BEA-D9ECFB941642}" presName="node" presStyleLbl="node1" presStyleIdx="4" presStyleCnt="8" custScaleX="131741" custRadScaleRad="160098" custRadScaleInc="39132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9706680-78B5-405C-9DC2-7C13B6BB67B7}" type="pres">
      <dgm:prSet presAssocID="{842A79D3-4827-4424-A76D-539154392405}" presName="parTrans" presStyleLbl="sibTrans2D1" presStyleIdx="5" presStyleCnt="8"/>
      <dgm:spPr/>
      <dgm:t>
        <a:bodyPr/>
        <a:lstStyle/>
        <a:p>
          <a:endParaRPr lang="en-US"/>
        </a:p>
      </dgm:t>
    </dgm:pt>
    <dgm:pt modelId="{8A2EDA80-B357-42E6-BF49-6B256EC212FC}" type="pres">
      <dgm:prSet presAssocID="{842A79D3-4827-4424-A76D-539154392405}" presName="connectorText" presStyleLbl="sibTrans2D1" presStyleIdx="5" presStyleCnt="8"/>
      <dgm:spPr/>
      <dgm:t>
        <a:bodyPr/>
        <a:lstStyle/>
        <a:p>
          <a:endParaRPr lang="en-US"/>
        </a:p>
      </dgm:t>
    </dgm:pt>
    <dgm:pt modelId="{C186CDDB-63D7-4E61-A78C-08939C0ABA5B}" type="pres">
      <dgm:prSet presAssocID="{91651A17-950C-49EC-8C35-2517548AE9E6}" presName="node" presStyleLbl="node1" presStyleIdx="5" presStyleCnt="8" custScaleX="147610" custRadScaleRad="98232" custRadScaleInc="-15058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20096A6-50BD-4F07-9485-6A37BD9C1251}" type="pres">
      <dgm:prSet presAssocID="{F8936454-5F4D-4FDF-91FF-2D410126C2F2}" presName="parTrans" presStyleLbl="sibTrans2D1" presStyleIdx="6" presStyleCnt="8"/>
      <dgm:spPr/>
      <dgm:t>
        <a:bodyPr/>
        <a:lstStyle/>
        <a:p>
          <a:endParaRPr lang="en-US"/>
        </a:p>
      </dgm:t>
    </dgm:pt>
    <dgm:pt modelId="{BF9635F5-7E6D-46E6-8B8D-BAA3AA9F8E54}" type="pres">
      <dgm:prSet presAssocID="{F8936454-5F4D-4FDF-91FF-2D410126C2F2}" presName="connectorText" presStyleLbl="sibTrans2D1" presStyleIdx="6" presStyleCnt="8"/>
      <dgm:spPr/>
      <dgm:t>
        <a:bodyPr/>
        <a:lstStyle/>
        <a:p>
          <a:endParaRPr lang="en-US"/>
        </a:p>
      </dgm:t>
    </dgm:pt>
    <dgm:pt modelId="{83411027-8900-4ED7-8B7A-E8BDF13FFEE8}" type="pres">
      <dgm:prSet presAssocID="{D895EE81-32C0-4301-8411-B27B9AC96C9A}" presName="node" presStyleLbl="node1" presStyleIdx="6" presStyleCnt="8" custScaleX="154682" custRadScaleRad="150998" custRadScaleInc="-16780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B3CC031-A95E-4D3A-966A-04ECE1A28CF7}" type="pres">
      <dgm:prSet presAssocID="{B72DC597-099F-4722-B05C-D346E663FB62}" presName="parTrans" presStyleLbl="sibTrans2D1" presStyleIdx="7" presStyleCnt="8"/>
      <dgm:spPr/>
      <dgm:t>
        <a:bodyPr/>
        <a:lstStyle/>
        <a:p>
          <a:endParaRPr lang="en-US"/>
        </a:p>
      </dgm:t>
    </dgm:pt>
    <dgm:pt modelId="{744D932A-0E99-44CA-8329-F36371DB424B}" type="pres">
      <dgm:prSet presAssocID="{B72DC597-099F-4722-B05C-D346E663FB62}" presName="connectorText" presStyleLbl="sibTrans2D1" presStyleIdx="7" presStyleCnt="8"/>
      <dgm:spPr/>
      <dgm:t>
        <a:bodyPr/>
        <a:lstStyle/>
        <a:p>
          <a:endParaRPr lang="en-US"/>
        </a:p>
      </dgm:t>
    </dgm:pt>
    <dgm:pt modelId="{9C2667C7-0C64-4F5A-9B06-3E2C3FD0E609}" type="pres">
      <dgm:prSet presAssocID="{BF78256A-8A0E-4B04-9C39-1B914AB1F243}" presName="node" presStyleLbl="node1" presStyleIdx="7" presStyleCnt="8" custScaleX="154682" custRadScaleRad="150498" custRadScaleInc="-4618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7A6E656D-A3CD-4512-A496-67957717AC1B}" type="presOf" srcId="{842A79D3-4827-4424-A76D-539154392405}" destId="{79706680-78B5-405C-9DC2-7C13B6BB67B7}" srcOrd="0" destOrd="0" presId="urn:microsoft.com/office/officeart/2005/8/layout/radial5"/>
    <dgm:cxn modelId="{0EFD1671-46E4-4E3F-ADB7-6012CADB0EA3}" type="presOf" srcId="{BF78256A-8A0E-4B04-9C39-1B914AB1F243}" destId="{9C2667C7-0C64-4F5A-9B06-3E2C3FD0E609}" srcOrd="0" destOrd="0" presId="urn:microsoft.com/office/officeart/2005/8/layout/radial5"/>
    <dgm:cxn modelId="{82D93073-F9FA-4FF3-BEA1-D94613E48EED}" srcId="{B1BE2A8E-285E-4C69-9BFF-CE48B252AA50}" destId="{87ABDF2C-A833-45CF-834E-000B5D1E33AA}" srcOrd="2" destOrd="0" parTransId="{C3AF21AB-1671-49C4-A0E7-0FD2747EF97E}" sibTransId="{2A8B3B21-D0D8-4F59-B565-271CCD5EA0D8}"/>
    <dgm:cxn modelId="{167833E0-D107-4DA3-BDF4-B69401CF2893}" type="presOf" srcId="{F8936454-5F4D-4FDF-91FF-2D410126C2F2}" destId="{BF9635F5-7E6D-46E6-8B8D-BAA3AA9F8E54}" srcOrd="1" destOrd="0" presId="urn:microsoft.com/office/officeart/2005/8/layout/radial5"/>
    <dgm:cxn modelId="{4B7A56BC-D7B8-4BEF-B457-0369F58E6F87}" type="presOf" srcId="{6970CC38-AACF-4350-BF4D-BD796B05B1FA}" destId="{7C70B070-16F9-407C-8CE9-A6AD5CC76D61}" srcOrd="1" destOrd="0" presId="urn:microsoft.com/office/officeart/2005/8/layout/radial5"/>
    <dgm:cxn modelId="{9B7C312D-9A47-4318-A894-7618A649035F}" type="presOf" srcId="{053AEA0B-0F73-4DAC-9295-FCA55D0C5C5A}" destId="{05A43044-1177-46E7-A814-A68768D6BF69}" srcOrd="1" destOrd="0" presId="urn:microsoft.com/office/officeart/2005/8/layout/radial5"/>
    <dgm:cxn modelId="{B0DE0738-D119-4AC0-A001-D881EC60097D}" type="presOf" srcId="{5263AC43-AEF9-405C-B9BD-C1E77733E429}" destId="{B8976DFA-6B72-4470-8C15-2C9E4CEA62E0}" srcOrd="1" destOrd="0" presId="urn:microsoft.com/office/officeart/2005/8/layout/radial5"/>
    <dgm:cxn modelId="{87111718-58D7-452F-A004-767C641A0AA8}" type="presOf" srcId="{3FA5C700-C8EE-4CAC-8DA0-0BA7CA952C72}" destId="{B0E25BA7-38F5-4A23-88ED-4324AF3226C2}" srcOrd="0" destOrd="0" presId="urn:microsoft.com/office/officeart/2005/8/layout/radial5"/>
    <dgm:cxn modelId="{0796A3B2-DAB2-4968-A173-5D3D0993E3A6}" type="presOf" srcId="{8329AE49-ECD5-4C13-B90F-CA83B6E6F994}" destId="{265D0EE6-BDDD-4F8E-83AC-E74EE3D01625}" srcOrd="0" destOrd="0" presId="urn:microsoft.com/office/officeart/2005/8/layout/radial5"/>
    <dgm:cxn modelId="{4C2A6CD8-A136-4BFD-9EAD-45EC0AF0CE7A}" type="presOf" srcId="{B72DC597-099F-4722-B05C-D346E663FB62}" destId="{2B3CC031-A95E-4D3A-966A-04ECE1A28CF7}" srcOrd="0" destOrd="0" presId="urn:microsoft.com/office/officeart/2005/8/layout/radial5"/>
    <dgm:cxn modelId="{47BC94C2-46D4-453B-A292-6076A9F8EE3B}" srcId="{9ED1A3B2-A381-4201-823D-E4B4F944886D}" destId="{8329AE49-ECD5-4C13-B90F-CA83B6E6F994}" srcOrd="3" destOrd="0" parTransId="{6A3537F1-6C7A-4D5E-9BC9-14D14BE7BA95}" sibTransId="{9CB0C477-89B3-4058-B341-9FC9F0AB6BB2}"/>
    <dgm:cxn modelId="{975C8996-30DB-4829-A327-D70F161D7CF6}" type="presOf" srcId="{842A79D3-4827-4424-A76D-539154392405}" destId="{8A2EDA80-B357-42E6-BF49-6B256EC212FC}" srcOrd="1" destOrd="0" presId="urn:microsoft.com/office/officeart/2005/8/layout/radial5"/>
    <dgm:cxn modelId="{C4D17716-BF6A-4B19-BB7C-ABFF728CC5EC}" srcId="{9ED1A3B2-A381-4201-823D-E4B4F944886D}" destId="{D895EE81-32C0-4301-8411-B27B9AC96C9A}" srcOrd="6" destOrd="0" parTransId="{F8936454-5F4D-4FDF-91FF-2D410126C2F2}" sibTransId="{15B1EE7B-F2A4-4A7D-9F39-4475F21FBF70}"/>
    <dgm:cxn modelId="{BE7B131D-3A3A-4310-8DAE-48EC42A31B9B}" type="presOf" srcId="{053AEA0B-0F73-4DAC-9295-FCA55D0C5C5A}" destId="{E4394AB1-015E-499A-B528-FA19C9FA4490}" srcOrd="0" destOrd="0" presId="urn:microsoft.com/office/officeart/2005/8/layout/radial5"/>
    <dgm:cxn modelId="{2E67BB9F-E897-4017-A61D-86A675290428}" type="presOf" srcId="{6A3537F1-6C7A-4D5E-9BC9-14D14BE7BA95}" destId="{1434EB9D-C00E-4EF1-996C-7362848E1704}" srcOrd="0" destOrd="0" presId="urn:microsoft.com/office/officeart/2005/8/layout/radial5"/>
    <dgm:cxn modelId="{B6D10B12-E083-4218-A42D-0E0A9155B083}" type="presOf" srcId="{4746DA87-483C-4B84-9A22-BC58F96CB23A}" destId="{ADDFE84C-F1C6-472C-8D50-301884113DBD}" srcOrd="0" destOrd="0" presId="urn:microsoft.com/office/officeart/2005/8/layout/radial5"/>
    <dgm:cxn modelId="{65E6BB8A-691A-4AA0-AB49-1394C702150D}" type="presOf" srcId="{6A3537F1-6C7A-4D5E-9BC9-14D14BE7BA95}" destId="{E2D3DDD2-0610-4E05-8EDA-6C02F447553C}" srcOrd="1" destOrd="0" presId="urn:microsoft.com/office/officeart/2005/8/layout/radial5"/>
    <dgm:cxn modelId="{28F1F12C-F4AD-4E97-81E8-8618F0209646}" srcId="{B1BE2A8E-285E-4C69-9BFF-CE48B252AA50}" destId="{9ED1A3B2-A381-4201-823D-E4B4F944886D}" srcOrd="0" destOrd="0" parTransId="{73ADFC91-EAB5-4621-8C76-D207DF7E46EB}" sibTransId="{BBBE51B8-3D99-4D37-A53E-85F69FB1F8D4}"/>
    <dgm:cxn modelId="{8FFB9C71-CE89-48CB-AA42-1CA5CFB15963}" type="presOf" srcId="{B1BE2A8E-285E-4C69-9BFF-CE48B252AA50}" destId="{55ED24CA-8784-402E-8083-114CF7A3ED15}" srcOrd="0" destOrd="0" presId="urn:microsoft.com/office/officeart/2005/8/layout/radial5"/>
    <dgm:cxn modelId="{AE26F329-897E-412E-A92A-D95A8804158B}" srcId="{9ED1A3B2-A381-4201-823D-E4B4F944886D}" destId="{A7091EAC-498C-4E8C-B46B-331B042A0C75}" srcOrd="0" destOrd="0" parTransId="{5263AC43-AEF9-405C-B9BD-C1E77733E429}" sibTransId="{686A1A37-AC61-4EC6-8398-59788F898E91}"/>
    <dgm:cxn modelId="{70CBEE16-5778-4361-8687-E51FF32BF087}" type="presOf" srcId="{8A92D324-8EB2-4984-ADCB-62EACF9FECFF}" destId="{A7FE0BBA-9C66-4991-8535-02E83454FED9}" srcOrd="0" destOrd="0" presId="urn:microsoft.com/office/officeart/2005/8/layout/radial5"/>
    <dgm:cxn modelId="{5619541C-A965-484E-90FB-F1283E59DA40}" type="presOf" srcId="{9ED1A3B2-A381-4201-823D-E4B4F944886D}" destId="{D4D1322E-F8CF-4A74-B7D4-C9807A7B33F3}" srcOrd="0" destOrd="0" presId="urn:microsoft.com/office/officeart/2005/8/layout/radial5"/>
    <dgm:cxn modelId="{69DC78CB-41F4-4E1A-A14B-140CAC73EDE6}" srcId="{9ED1A3B2-A381-4201-823D-E4B4F944886D}" destId="{BF78256A-8A0E-4B04-9C39-1B914AB1F243}" srcOrd="7" destOrd="0" parTransId="{B72DC597-099F-4722-B05C-D346E663FB62}" sibTransId="{523B8A71-39C9-44C3-9736-D5BC68651903}"/>
    <dgm:cxn modelId="{94729A74-80FD-40F5-ADA0-3B23599411E7}" type="presOf" srcId="{B72DC597-099F-4722-B05C-D346E663FB62}" destId="{744D932A-0E99-44CA-8329-F36371DB424B}" srcOrd="1" destOrd="0" presId="urn:microsoft.com/office/officeart/2005/8/layout/radial5"/>
    <dgm:cxn modelId="{C25A49E0-ED03-4DF0-A05B-AA6E88A93E17}" type="presOf" srcId="{91651A17-950C-49EC-8C35-2517548AE9E6}" destId="{C186CDDB-63D7-4E61-A78C-08939C0ABA5B}" srcOrd="0" destOrd="0" presId="urn:microsoft.com/office/officeart/2005/8/layout/radial5"/>
    <dgm:cxn modelId="{0F519843-417F-4196-AE51-1E900F71077B}" srcId="{9ED1A3B2-A381-4201-823D-E4B4F944886D}" destId="{4746DA87-483C-4B84-9A22-BC58F96CB23A}" srcOrd="2" destOrd="0" parTransId="{8A92D324-8EB2-4984-ADCB-62EACF9FECFF}" sibTransId="{DB95B0B9-5D2D-4D1A-A4F8-70F45A0E9738}"/>
    <dgm:cxn modelId="{E2C5937A-5264-4555-9449-2F1FEE8F69CB}" type="presOf" srcId="{D895EE81-32C0-4301-8411-B27B9AC96C9A}" destId="{83411027-8900-4ED7-8B7A-E8BDF13FFEE8}" srcOrd="0" destOrd="0" presId="urn:microsoft.com/office/officeart/2005/8/layout/radial5"/>
    <dgm:cxn modelId="{E14E4EEE-087E-4E8C-92C7-D48A2C2A60C4}" srcId="{9ED1A3B2-A381-4201-823D-E4B4F944886D}" destId="{91651A17-950C-49EC-8C35-2517548AE9E6}" srcOrd="5" destOrd="0" parTransId="{842A79D3-4827-4424-A76D-539154392405}" sibTransId="{8962C693-DF60-43F6-9F43-7615C2E1439A}"/>
    <dgm:cxn modelId="{BF46F750-B70B-4115-A40F-2FD35EA104D7}" type="presOf" srcId="{5263AC43-AEF9-405C-B9BD-C1E77733E429}" destId="{CC90EFB5-C63A-4C54-80E7-2A35308D719C}" srcOrd="0" destOrd="0" presId="urn:microsoft.com/office/officeart/2005/8/layout/radial5"/>
    <dgm:cxn modelId="{3BA8FFD8-B6F3-4518-99B6-8F25F307CF52}" srcId="{9ED1A3B2-A381-4201-823D-E4B4F944886D}" destId="{3FA5C700-C8EE-4CAC-8DA0-0BA7CA952C72}" srcOrd="1" destOrd="0" parTransId="{6970CC38-AACF-4350-BF4D-BD796B05B1FA}" sibTransId="{61B610E5-4DC8-4394-A22C-5BBE6CDEE232}"/>
    <dgm:cxn modelId="{8FA52F28-9828-4DC1-980E-D657E8E3324B}" type="presOf" srcId="{8A92D324-8EB2-4984-ADCB-62EACF9FECFF}" destId="{E220DE70-F9AF-472A-9404-0641B462F9AA}" srcOrd="1" destOrd="0" presId="urn:microsoft.com/office/officeart/2005/8/layout/radial5"/>
    <dgm:cxn modelId="{42AD5B25-968A-490E-9A4C-B634793CCB68}" srcId="{B1BE2A8E-285E-4C69-9BFF-CE48B252AA50}" destId="{46C21E0C-F33A-4CC8-9DEE-84D3B8BC95D4}" srcOrd="1" destOrd="0" parTransId="{947FB250-56C6-4882-A955-3CB10CE6657B}" sibTransId="{86664E1F-E026-43D6-ABBF-56EB43D169CB}"/>
    <dgm:cxn modelId="{BA2C903E-CFC4-4AA4-858E-8E98795E9E63}" type="presOf" srcId="{6970CC38-AACF-4350-BF4D-BD796B05B1FA}" destId="{09967BCE-00D1-4BD1-890E-3C69B5EA54D7}" srcOrd="0" destOrd="0" presId="urn:microsoft.com/office/officeart/2005/8/layout/radial5"/>
    <dgm:cxn modelId="{C4D518A0-F955-4419-B411-0FD0377D3788}" type="presOf" srcId="{AE26BF5A-34A6-4192-8BEA-D9ECFB941642}" destId="{46D4691C-79E6-463E-8DCA-150E285E0CA5}" srcOrd="0" destOrd="0" presId="urn:microsoft.com/office/officeart/2005/8/layout/radial5"/>
    <dgm:cxn modelId="{25BE53AA-057C-48AC-BEAA-3328CA7A7C9D}" type="presOf" srcId="{F8936454-5F4D-4FDF-91FF-2D410126C2F2}" destId="{B20096A6-50BD-4F07-9485-6A37BD9C1251}" srcOrd="0" destOrd="0" presId="urn:microsoft.com/office/officeart/2005/8/layout/radial5"/>
    <dgm:cxn modelId="{FABA75D4-358C-4765-9F01-9D865110CF14}" srcId="{B1BE2A8E-285E-4C69-9BFF-CE48B252AA50}" destId="{1262DB45-A81F-4E6D-BFC1-4A3307949DCF}" srcOrd="3" destOrd="0" parTransId="{AD782B72-1FAF-4C91-9DE5-6F9EB54EF7AD}" sibTransId="{0C39AB08-BA2A-478F-94BC-7F3117F85342}"/>
    <dgm:cxn modelId="{7962BF15-074A-4894-805B-97D53CEF9AA7}" type="presOf" srcId="{A7091EAC-498C-4E8C-B46B-331B042A0C75}" destId="{E3DB3622-1FB5-4A2C-8CAD-2726EC2CDDBE}" srcOrd="0" destOrd="0" presId="urn:microsoft.com/office/officeart/2005/8/layout/radial5"/>
    <dgm:cxn modelId="{C2BA2E7D-A4DC-497F-82AA-B05171512E7B}" srcId="{9ED1A3B2-A381-4201-823D-E4B4F944886D}" destId="{AE26BF5A-34A6-4192-8BEA-D9ECFB941642}" srcOrd="4" destOrd="0" parTransId="{053AEA0B-0F73-4DAC-9295-FCA55D0C5C5A}" sibTransId="{F67939D1-3ADF-4276-A6FA-0083CE5DA4FA}"/>
    <dgm:cxn modelId="{F29A274C-5AB7-4E18-A43C-9DA049D8932C}" type="presParOf" srcId="{55ED24CA-8784-402E-8083-114CF7A3ED15}" destId="{D4D1322E-F8CF-4A74-B7D4-C9807A7B33F3}" srcOrd="0" destOrd="0" presId="urn:microsoft.com/office/officeart/2005/8/layout/radial5"/>
    <dgm:cxn modelId="{B8991C70-910D-48EA-92F4-B4176FE92727}" type="presParOf" srcId="{55ED24CA-8784-402E-8083-114CF7A3ED15}" destId="{CC90EFB5-C63A-4C54-80E7-2A35308D719C}" srcOrd="1" destOrd="0" presId="urn:microsoft.com/office/officeart/2005/8/layout/radial5"/>
    <dgm:cxn modelId="{458D5F32-2F20-472E-9CB0-B391CEFA5BDA}" type="presParOf" srcId="{CC90EFB5-C63A-4C54-80E7-2A35308D719C}" destId="{B8976DFA-6B72-4470-8C15-2C9E4CEA62E0}" srcOrd="0" destOrd="0" presId="urn:microsoft.com/office/officeart/2005/8/layout/radial5"/>
    <dgm:cxn modelId="{E5635830-9BE7-46DE-B009-6918922E97F7}" type="presParOf" srcId="{55ED24CA-8784-402E-8083-114CF7A3ED15}" destId="{E3DB3622-1FB5-4A2C-8CAD-2726EC2CDDBE}" srcOrd="2" destOrd="0" presId="urn:microsoft.com/office/officeart/2005/8/layout/radial5"/>
    <dgm:cxn modelId="{C04D94FE-3F3E-400A-8AFF-873F77103711}" type="presParOf" srcId="{55ED24CA-8784-402E-8083-114CF7A3ED15}" destId="{09967BCE-00D1-4BD1-890E-3C69B5EA54D7}" srcOrd="3" destOrd="0" presId="urn:microsoft.com/office/officeart/2005/8/layout/radial5"/>
    <dgm:cxn modelId="{1E1C847C-3282-4196-8AF8-A3269A907548}" type="presParOf" srcId="{09967BCE-00D1-4BD1-890E-3C69B5EA54D7}" destId="{7C70B070-16F9-407C-8CE9-A6AD5CC76D61}" srcOrd="0" destOrd="0" presId="urn:microsoft.com/office/officeart/2005/8/layout/radial5"/>
    <dgm:cxn modelId="{1EFF09ED-297C-4852-82C7-5C4A553E2F9B}" type="presParOf" srcId="{55ED24CA-8784-402E-8083-114CF7A3ED15}" destId="{B0E25BA7-38F5-4A23-88ED-4324AF3226C2}" srcOrd="4" destOrd="0" presId="urn:microsoft.com/office/officeart/2005/8/layout/radial5"/>
    <dgm:cxn modelId="{498E8F6E-1C7A-49D2-A29F-7D3547565614}" type="presParOf" srcId="{55ED24CA-8784-402E-8083-114CF7A3ED15}" destId="{A7FE0BBA-9C66-4991-8535-02E83454FED9}" srcOrd="5" destOrd="0" presId="urn:microsoft.com/office/officeart/2005/8/layout/radial5"/>
    <dgm:cxn modelId="{02198ED2-F3B8-426C-B081-959E8CBC5196}" type="presParOf" srcId="{A7FE0BBA-9C66-4991-8535-02E83454FED9}" destId="{E220DE70-F9AF-472A-9404-0641B462F9AA}" srcOrd="0" destOrd="0" presId="urn:microsoft.com/office/officeart/2005/8/layout/radial5"/>
    <dgm:cxn modelId="{2D1A3A7D-4A90-4F34-B1BA-CD58162C6CB7}" type="presParOf" srcId="{55ED24CA-8784-402E-8083-114CF7A3ED15}" destId="{ADDFE84C-F1C6-472C-8D50-301884113DBD}" srcOrd="6" destOrd="0" presId="urn:microsoft.com/office/officeart/2005/8/layout/radial5"/>
    <dgm:cxn modelId="{90DD8521-78E8-44A0-8931-D13157B038F5}" type="presParOf" srcId="{55ED24CA-8784-402E-8083-114CF7A3ED15}" destId="{1434EB9D-C00E-4EF1-996C-7362848E1704}" srcOrd="7" destOrd="0" presId="urn:microsoft.com/office/officeart/2005/8/layout/radial5"/>
    <dgm:cxn modelId="{1C0A74D2-57E7-4E9F-A416-E156ADD9FD41}" type="presParOf" srcId="{1434EB9D-C00E-4EF1-996C-7362848E1704}" destId="{E2D3DDD2-0610-4E05-8EDA-6C02F447553C}" srcOrd="0" destOrd="0" presId="urn:microsoft.com/office/officeart/2005/8/layout/radial5"/>
    <dgm:cxn modelId="{9A506682-4BAC-4781-87A3-5734802126BB}" type="presParOf" srcId="{55ED24CA-8784-402E-8083-114CF7A3ED15}" destId="{265D0EE6-BDDD-4F8E-83AC-E74EE3D01625}" srcOrd="8" destOrd="0" presId="urn:microsoft.com/office/officeart/2005/8/layout/radial5"/>
    <dgm:cxn modelId="{1AA94626-65DD-4820-8FAD-67DFE569A245}" type="presParOf" srcId="{55ED24CA-8784-402E-8083-114CF7A3ED15}" destId="{E4394AB1-015E-499A-B528-FA19C9FA4490}" srcOrd="9" destOrd="0" presId="urn:microsoft.com/office/officeart/2005/8/layout/radial5"/>
    <dgm:cxn modelId="{49C0BD9E-D127-40A0-9060-7BE4B4E80E6E}" type="presParOf" srcId="{E4394AB1-015E-499A-B528-FA19C9FA4490}" destId="{05A43044-1177-46E7-A814-A68768D6BF69}" srcOrd="0" destOrd="0" presId="urn:microsoft.com/office/officeart/2005/8/layout/radial5"/>
    <dgm:cxn modelId="{2FB1BD96-6E12-4B30-AE7A-E92346FD38E8}" type="presParOf" srcId="{55ED24CA-8784-402E-8083-114CF7A3ED15}" destId="{46D4691C-79E6-463E-8DCA-150E285E0CA5}" srcOrd="10" destOrd="0" presId="urn:microsoft.com/office/officeart/2005/8/layout/radial5"/>
    <dgm:cxn modelId="{7B7AD144-06B2-45FA-9849-387F7FED14F2}" type="presParOf" srcId="{55ED24CA-8784-402E-8083-114CF7A3ED15}" destId="{79706680-78B5-405C-9DC2-7C13B6BB67B7}" srcOrd="11" destOrd="0" presId="urn:microsoft.com/office/officeart/2005/8/layout/radial5"/>
    <dgm:cxn modelId="{E4291B2F-A258-43B9-9E1D-EF425D923B6F}" type="presParOf" srcId="{79706680-78B5-405C-9DC2-7C13B6BB67B7}" destId="{8A2EDA80-B357-42E6-BF49-6B256EC212FC}" srcOrd="0" destOrd="0" presId="urn:microsoft.com/office/officeart/2005/8/layout/radial5"/>
    <dgm:cxn modelId="{E943C425-6820-48EB-A928-1CA23AAD6006}" type="presParOf" srcId="{55ED24CA-8784-402E-8083-114CF7A3ED15}" destId="{C186CDDB-63D7-4E61-A78C-08939C0ABA5B}" srcOrd="12" destOrd="0" presId="urn:microsoft.com/office/officeart/2005/8/layout/radial5"/>
    <dgm:cxn modelId="{2D41809B-604A-4188-ABD9-F8B8635B6C4D}" type="presParOf" srcId="{55ED24CA-8784-402E-8083-114CF7A3ED15}" destId="{B20096A6-50BD-4F07-9485-6A37BD9C1251}" srcOrd="13" destOrd="0" presId="urn:microsoft.com/office/officeart/2005/8/layout/radial5"/>
    <dgm:cxn modelId="{35B077DC-2105-4098-8326-49027A699FB6}" type="presParOf" srcId="{B20096A6-50BD-4F07-9485-6A37BD9C1251}" destId="{BF9635F5-7E6D-46E6-8B8D-BAA3AA9F8E54}" srcOrd="0" destOrd="0" presId="urn:microsoft.com/office/officeart/2005/8/layout/radial5"/>
    <dgm:cxn modelId="{A1A86885-0680-4208-A004-332986B7B8B6}" type="presParOf" srcId="{55ED24CA-8784-402E-8083-114CF7A3ED15}" destId="{83411027-8900-4ED7-8B7A-E8BDF13FFEE8}" srcOrd="14" destOrd="0" presId="urn:microsoft.com/office/officeart/2005/8/layout/radial5"/>
    <dgm:cxn modelId="{B9CA1AA5-4053-4CCA-88F0-55E0FD6DBF63}" type="presParOf" srcId="{55ED24CA-8784-402E-8083-114CF7A3ED15}" destId="{2B3CC031-A95E-4D3A-966A-04ECE1A28CF7}" srcOrd="15" destOrd="0" presId="urn:microsoft.com/office/officeart/2005/8/layout/radial5"/>
    <dgm:cxn modelId="{0B081BCB-B707-453B-8396-70505FF46AFB}" type="presParOf" srcId="{2B3CC031-A95E-4D3A-966A-04ECE1A28CF7}" destId="{744D932A-0E99-44CA-8329-F36371DB424B}" srcOrd="0" destOrd="0" presId="urn:microsoft.com/office/officeart/2005/8/layout/radial5"/>
    <dgm:cxn modelId="{475565A5-ED35-4657-B973-A36EBE519E6E}" type="presParOf" srcId="{55ED24CA-8784-402E-8083-114CF7A3ED15}" destId="{9C2667C7-0C64-4F5A-9B06-3E2C3FD0E609}" srcOrd="16" destOrd="0" presId="urn:microsoft.com/office/officeart/2005/8/layout/radial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38A603F-EC40-41E4-BA70-D5C5F8781BC3}">
      <dsp:nvSpPr>
        <dsp:cNvPr id="0" name=""/>
        <dsp:cNvSpPr/>
      </dsp:nvSpPr>
      <dsp:spPr>
        <a:xfrm>
          <a:off x="2102207" y="2205355"/>
          <a:ext cx="2280191" cy="2164526"/>
        </a:xfrm>
        <a:prstGeom prst="ellipse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Cyrl-RS" sz="28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Ко учествује у изради буџета</a:t>
          </a:r>
          <a:r>
            <a:rPr lang="en-US" sz="28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?</a:t>
          </a:r>
          <a:endParaRPr lang="en-US" sz="28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2436133" y="2522342"/>
        <a:ext cx="1612339" cy="1530552"/>
      </dsp:txXfrm>
    </dsp:sp>
    <dsp:sp modelId="{1B17F103-9216-4974-BE9E-F576C0AB9A07}">
      <dsp:nvSpPr>
        <dsp:cNvPr id="0" name=""/>
        <dsp:cNvSpPr/>
      </dsp:nvSpPr>
      <dsp:spPr>
        <a:xfrm rot="10860210">
          <a:off x="840814" y="3006414"/>
          <a:ext cx="1192295" cy="499162"/>
        </a:xfrm>
        <a:prstGeom prst="lef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5">
                <a:tint val="60000"/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5">
                <a:tint val="60000"/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5">
                <a:tint val="60000"/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DBDFA7ED-47C4-4DAE-BCB0-FDCE24E0A939}">
      <dsp:nvSpPr>
        <dsp:cNvPr id="0" name=""/>
        <dsp:cNvSpPr/>
      </dsp:nvSpPr>
      <dsp:spPr>
        <a:xfrm>
          <a:off x="281212" y="2903164"/>
          <a:ext cx="1119386" cy="68478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Cyrl-RS" sz="14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Месне заједнице</a:t>
          </a:r>
          <a:endParaRPr lang="en-US" sz="14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301269" y="2923221"/>
        <a:ext cx="1079272" cy="644668"/>
      </dsp:txXfrm>
    </dsp:sp>
    <dsp:sp modelId="{FDD76D25-2A08-46FF-8C07-2877A0C9FB2D}">
      <dsp:nvSpPr>
        <dsp:cNvPr id="0" name=""/>
        <dsp:cNvSpPr/>
      </dsp:nvSpPr>
      <dsp:spPr>
        <a:xfrm rot="12975134">
          <a:off x="735674" y="1819053"/>
          <a:ext cx="1688560" cy="499162"/>
        </a:xfrm>
        <a:prstGeom prst="lef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5">
                <a:tint val="60000"/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5">
                <a:tint val="60000"/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5">
                <a:tint val="60000"/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B8B915FF-FAD2-4327-A8E8-FB9B137542A2}">
      <dsp:nvSpPr>
        <dsp:cNvPr id="0" name=""/>
        <dsp:cNvSpPr/>
      </dsp:nvSpPr>
      <dsp:spPr>
        <a:xfrm>
          <a:off x="0" y="978512"/>
          <a:ext cx="1798218" cy="1181729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sr-Latn-RS" sz="1400" kern="1200" dirty="0" smtClean="0"/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Cyrl-RS" sz="140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Установе из области културе и туризма</a:t>
          </a:r>
        </a:p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sr-Cyrl-RS" sz="1400" kern="1200" dirty="0" smtClean="0"/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800" kern="1200" dirty="0"/>
        </a:p>
      </dsp:txBody>
      <dsp:txXfrm>
        <a:off x="34612" y="1013124"/>
        <a:ext cx="1728994" cy="1112505"/>
      </dsp:txXfrm>
    </dsp:sp>
    <dsp:sp modelId="{EA842F94-5DAB-40BA-A137-4DDCD4A7DE5B}">
      <dsp:nvSpPr>
        <dsp:cNvPr id="0" name=""/>
        <dsp:cNvSpPr/>
      </dsp:nvSpPr>
      <dsp:spPr>
        <a:xfrm rot="15953976">
          <a:off x="2638241" y="1355941"/>
          <a:ext cx="1207777" cy="499162"/>
        </a:xfrm>
        <a:prstGeom prst="lef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5">
                <a:tint val="60000"/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5">
                <a:tint val="60000"/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5">
                <a:tint val="60000"/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A39EC9E4-4DCD-4C5C-B3E7-3180A7E676BC}">
      <dsp:nvSpPr>
        <dsp:cNvPr id="0" name=""/>
        <dsp:cNvSpPr/>
      </dsp:nvSpPr>
      <dsp:spPr>
        <a:xfrm>
          <a:off x="2460502" y="442647"/>
          <a:ext cx="1226013" cy="98081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Cyrl-RS" sz="14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Општинска власт и стручне службе</a:t>
          </a:r>
          <a:endParaRPr lang="en-US" sz="14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2489229" y="471374"/>
        <a:ext cx="1168559" cy="923356"/>
      </dsp:txXfrm>
    </dsp:sp>
    <dsp:sp modelId="{FBD8A9BB-6C42-4425-B777-7048E4BC7509}">
      <dsp:nvSpPr>
        <dsp:cNvPr id="0" name=""/>
        <dsp:cNvSpPr/>
      </dsp:nvSpPr>
      <dsp:spPr>
        <a:xfrm rot="18217134">
          <a:off x="3549411" y="1475706"/>
          <a:ext cx="1618282" cy="499162"/>
        </a:xfrm>
        <a:prstGeom prst="lef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5">
                <a:tint val="60000"/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5">
                <a:tint val="60000"/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5">
                <a:tint val="60000"/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9BBD46BF-6C10-4C41-9833-659933681F6E}">
      <dsp:nvSpPr>
        <dsp:cNvPr id="0" name=""/>
        <dsp:cNvSpPr/>
      </dsp:nvSpPr>
      <dsp:spPr>
        <a:xfrm>
          <a:off x="3936801" y="442658"/>
          <a:ext cx="1607867" cy="1182504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Cyrl-RS" sz="14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-Предшколске установе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Cyrl-RS" sz="14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-Основне школе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400" kern="1200" dirty="0"/>
        </a:p>
      </dsp:txBody>
      <dsp:txXfrm>
        <a:off x="3971435" y="477292"/>
        <a:ext cx="1538599" cy="1113236"/>
      </dsp:txXfrm>
    </dsp:sp>
    <dsp:sp modelId="{5587016C-A0FA-4F4B-A93A-619E3C6DAE9A}">
      <dsp:nvSpPr>
        <dsp:cNvPr id="0" name=""/>
        <dsp:cNvSpPr/>
      </dsp:nvSpPr>
      <dsp:spPr>
        <a:xfrm rot="20290572">
          <a:off x="4320714" y="2298521"/>
          <a:ext cx="1536569" cy="499162"/>
        </a:xfrm>
        <a:prstGeom prst="lef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5">
                <a:tint val="60000"/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5">
                <a:tint val="60000"/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5">
                <a:tint val="60000"/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1A97BD5D-D88B-4BDF-9C04-9A8FDBA87F2E}">
      <dsp:nvSpPr>
        <dsp:cNvPr id="0" name=""/>
        <dsp:cNvSpPr/>
      </dsp:nvSpPr>
      <dsp:spPr>
        <a:xfrm>
          <a:off x="5202223" y="1918956"/>
          <a:ext cx="1199997" cy="687067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Cyrl-RS" sz="14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Јавна предузећа</a:t>
          </a:r>
          <a:endParaRPr lang="en-US" sz="14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5222347" y="1939080"/>
        <a:ext cx="1159749" cy="646819"/>
      </dsp:txXfrm>
    </dsp:sp>
    <dsp:sp modelId="{284CB80C-4A81-4C68-A0A3-0C7778EF5784}">
      <dsp:nvSpPr>
        <dsp:cNvPr id="0" name=""/>
        <dsp:cNvSpPr/>
      </dsp:nvSpPr>
      <dsp:spPr>
        <a:xfrm>
          <a:off x="4465735" y="3038037"/>
          <a:ext cx="1431861" cy="499162"/>
        </a:xfrm>
        <a:prstGeom prst="lef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5">
                <a:tint val="60000"/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5">
                <a:tint val="60000"/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5">
                <a:tint val="60000"/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8EC7C03A-703D-4B14-80CF-03DA2C962947}">
      <dsp:nvSpPr>
        <dsp:cNvPr id="0" name=""/>
        <dsp:cNvSpPr/>
      </dsp:nvSpPr>
      <dsp:spPr>
        <a:xfrm>
          <a:off x="5284589" y="2973460"/>
          <a:ext cx="1226013" cy="628317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Cyrl-RS" sz="14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Невладине организације </a:t>
          </a:r>
          <a:endParaRPr lang="en-US" sz="14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5302992" y="2991863"/>
        <a:ext cx="1189207" cy="591511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9201674-1235-4FA7-9CBC-B675F6713E38}">
      <dsp:nvSpPr>
        <dsp:cNvPr id="0" name=""/>
        <dsp:cNvSpPr/>
      </dsp:nvSpPr>
      <dsp:spPr>
        <a:xfrm>
          <a:off x="1879998" y="2263316"/>
          <a:ext cx="519062" cy="206404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259531" y="0"/>
              </a:lnTo>
              <a:lnTo>
                <a:pt x="259531" y="2064042"/>
              </a:lnTo>
              <a:lnTo>
                <a:pt x="519062" y="2064042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700" kern="1200"/>
        </a:p>
      </dsp:txBody>
      <dsp:txXfrm>
        <a:off x="2086322" y="3242129"/>
        <a:ext cx="106415" cy="106415"/>
      </dsp:txXfrm>
    </dsp:sp>
    <dsp:sp modelId="{EE8B77DA-77C5-46AD-80A2-BD307CFE9F0A}">
      <dsp:nvSpPr>
        <dsp:cNvPr id="0" name=""/>
        <dsp:cNvSpPr/>
      </dsp:nvSpPr>
      <dsp:spPr>
        <a:xfrm>
          <a:off x="1879998" y="2263316"/>
          <a:ext cx="519062" cy="147923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259531" y="0"/>
              </a:lnTo>
              <a:lnTo>
                <a:pt x="259531" y="1479230"/>
              </a:lnTo>
              <a:lnTo>
                <a:pt x="519062" y="1479230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2100338" y="2963739"/>
        <a:ext cx="78382" cy="78382"/>
      </dsp:txXfrm>
    </dsp:sp>
    <dsp:sp modelId="{531482B3-13DA-4E77-8EF9-7A508768A321}">
      <dsp:nvSpPr>
        <dsp:cNvPr id="0" name=""/>
        <dsp:cNvSpPr/>
      </dsp:nvSpPr>
      <dsp:spPr>
        <a:xfrm>
          <a:off x="1879998" y="2263316"/>
          <a:ext cx="519062" cy="90079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259531" y="0"/>
              </a:lnTo>
              <a:lnTo>
                <a:pt x="259531" y="900791"/>
              </a:lnTo>
              <a:lnTo>
                <a:pt x="519062" y="900791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2113538" y="2687720"/>
        <a:ext cx="51982" cy="51982"/>
      </dsp:txXfrm>
    </dsp:sp>
    <dsp:sp modelId="{F1903401-CDA9-4777-A04C-F19A89F110A0}">
      <dsp:nvSpPr>
        <dsp:cNvPr id="0" name=""/>
        <dsp:cNvSpPr/>
      </dsp:nvSpPr>
      <dsp:spPr>
        <a:xfrm>
          <a:off x="1879998" y="2263316"/>
          <a:ext cx="519062" cy="13511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259531" y="0"/>
              </a:lnTo>
              <a:lnTo>
                <a:pt x="259531" y="135114"/>
              </a:lnTo>
              <a:lnTo>
                <a:pt x="519062" y="135114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2126120" y="2317464"/>
        <a:ext cx="26818" cy="26818"/>
      </dsp:txXfrm>
    </dsp:sp>
    <dsp:sp modelId="{25CF5DCC-0AE9-4D09-ABC1-8BE4D97FDFCB}">
      <dsp:nvSpPr>
        <dsp:cNvPr id="0" name=""/>
        <dsp:cNvSpPr/>
      </dsp:nvSpPr>
      <dsp:spPr>
        <a:xfrm>
          <a:off x="1879998" y="960341"/>
          <a:ext cx="543043" cy="1302974"/>
        </a:xfrm>
        <a:custGeom>
          <a:avLst/>
          <a:gdLst/>
          <a:ahLst/>
          <a:cxnLst/>
          <a:rect l="0" t="0" r="0" b="0"/>
          <a:pathLst>
            <a:path>
              <a:moveTo>
                <a:pt x="0" y="1302974"/>
              </a:moveTo>
              <a:lnTo>
                <a:pt x="271521" y="1302974"/>
              </a:lnTo>
              <a:lnTo>
                <a:pt x="271521" y="0"/>
              </a:lnTo>
              <a:lnTo>
                <a:pt x="543043" y="0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2116230" y="1576538"/>
        <a:ext cx="70580" cy="70580"/>
      </dsp:txXfrm>
    </dsp:sp>
    <dsp:sp modelId="{D1C52863-34A6-4E04-9740-6E0567681A8F}">
      <dsp:nvSpPr>
        <dsp:cNvPr id="0" name=""/>
        <dsp:cNvSpPr/>
      </dsp:nvSpPr>
      <dsp:spPr>
        <a:xfrm rot="16200000">
          <a:off x="-725304" y="1535702"/>
          <a:ext cx="3755377" cy="1455227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65530">
              <a:srgbClr val="D6E4FF"/>
            </a:gs>
            <a:gs pos="10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vert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Cyrl-RS" sz="24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На основу чега се доноси буџет</a:t>
          </a:r>
          <a:r>
            <a:rPr lang="en-US" sz="2400" kern="1200" dirty="0"/>
            <a:t>? </a:t>
          </a:r>
        </a:p>
      </dsp:txBody>
      <dsp:txXfrm>
        <a:off x="-725304" y="1535702"/>
        <a:ext cx="3755377" cy="1455227"/>
      </dsp:txXfrm>
    </dsp:sp>
    <dsp:sp modelId="{AD67EDBF-32B4-495C-A262-4812FBE80932}">
      <dsp:nvSpPr>
        <dsp:cNvPr id="0" name=""/>
        <dsp:cNvSpPr/>
      </dsp:nvSpPr>
      <dsp:spPr>
        <a:xfrm>
          <a:off x="2423042" y="49912"/>
          <a:ext cx="4925648" cy="1820858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8890" tIns="8890" rIns="8890" bIns="8890" numCol="1" spcCol="1270" anchor="t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Cyrl-RS" sz="1400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Закони и прописи:</a:t>
          </a:r>
        </a:p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Cyrl-RS" sz="1400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Закон о финансирању локалне самоуправе,</a:t>
          </a:r>
          <a:endParaRPr lang="sr-Latn-RS" sz="1400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Cyrl-RS" sz="1400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Закон о буџетском систему,</a:t>
          </a:r>
          <a:endParaRPr lang="sr-Latn-RS" sz="1400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Cyrl-RS" sz="1400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Закон о локалној самоуправи, </a:t>
          </a:r>
          <a:r>
            <a:rPr lang="sr-Cyrl-RS" sz="140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и др.,</a:t>
          </a:r>
          <a:endParaRPr lang="sr-Latn-RS" sz="1400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Cyrl-RS" sz="1400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Упутство </a:t>
          </a:r>
          <a:r>
            <a:rPr lang="sr-Cyrl-RS" sz="140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за припрему буџета градских општина за 2026. годину од Министарства финансија као и</a:t>
          </a:r>
          <a:r>
            <a:rPr lang="en-US" sz="140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sr-Cyrl-RS" sz="140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Упутство за припрему буџета градских општина за 2026. годину од  Градске управе Града Београда – Секреатријата за финансије и </a:t>
          </a:r>
          <a:r>
            <a:rPr lang="sr-Cyrl-RS" sz="1400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др.</a:t>
          </a:r>
        </a:p>
      </dsp:txBody>
      <dsp:txXfrm>
        <a:off x="2423042" y="49912"/>
        <a:ext cx="4925648" cy="1820858"/>
      </dsp:txXfrm>
    </dsp:sp>
    <dsp:sp modelId="{A288E7CD-845A-4B30-8D9E-0FCFF4059FF8}">
      <dsp:nvSpPr>
        <dsp:cNvPr id="0" name=""/>
        <dsp:cNvSpPr/>
      </dsp:nvSpPr>
      <dsp:spPr>
        <a:xfrm>
          <a:off x="2399061" y="2021069"/>
          <a:ext cx="4887730" cy="754722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Cyrl-RS" sz="14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Стратешки документи:</a:t>
          </a:r>
        </a:p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Cyrl-RS" sz="14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Стратегија развоја</a:t>
          </a:r>
          <a:endParaRPr lang="sr-Latn-RS" sz="1400" kern="1200" dirty="0">
            <a:solidFill>
              <a:srgbClr val="FF000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Cyrl-RS" sz="14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Акциони планови за поједине области</a:t>
          </a:r>
          <a:endParaRPr lang="en-US" sz="14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2399061" y="2021069"/>
        <a:ext cx="4887730" cy="754722"/>
      </dsp:txXfrm>
    </dsp:sp>
    <dsp:sp modelId="{573F9BF2-AC82-43FC-A361-118085DB3D65}">
      <dsp:nvSpPr>
        <dsp:cNvPr id="0" name=""/>
        <dsp:cNvSpPr/>
      </dsp:nvSpPr>
      <dsp:spPr>
        <a:xfrm>
          <a:off x="2399061" y="2973605"/>
          <a:ext cx="4895853" cy="381004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Cyrl-RS" sz="14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Потребе буџетских корисника</a:t>
          </a:r>
          <a:endParaRPr lang="en-US" sz="14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2399061" y="2973605"/>
        <a:ext cx="4895853" cy="381004"/>
      </dsp:txXfrm>
    </dsp:sp>
    <dsp:sp modelId="{B2DE3A8A-BA09-499F-9C72-0630724E4538}">
      <dsp:nvSpPr>
        <dsp:cNvPr id="0" name=""/>
        <dsp:cNvSpPr/>
      </dsp:nvSpPr>
      <dsp:spPr>
        <a:xfrm>
          <a:off x="2399061" y="3552423"/>
          <a:ext cx="4896736" cy="380245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Cyrl-RS" sz="14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Започети пројекти из ранијих година</a:t>
          </a:r>
          <a:endParaRPr lang="en-US" sz="14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2399061" y="3552423"/>
        <a:ext cx="4896736" cy="380245"/>
      </dsp:txXfrm>
    </dsp:sp>
    <dsp:sp modelId="{94F14A6F-3CD0-4A17-88D3-6F4D0EB2D4E6}">
      <dsp:nvSpPr>
        <dsp:cNvPr id="0" name=""/>
        <dsp:cNvSpPr/>
      </dsp:nvSpPr>
      <dsp:spPr>
        <a:xfrm>
          <a:off x="2399061" y="4130482"/>
          <a:ext cx="4921313" cy="393751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Cyrl-RS" sz="14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Остварење </a:t>
          </a:r>
          <a:r>
            <a:rPr lang="sr-Cyrl-RS" sz="14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буџета из претходне године</a:t>
          </a:r>
          <a:endParaRPr lang="en-US" sz="14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2399061" y="4130482"/>
        <a:ext cx="4921313" cy="393751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96E659A-663E-485D-BF89-FD74BE74A5C4}">
      <dsp:nvSpPr>
        <dsp:cNvPr id="0" name=""/>
        <dsp:cNvSpPr/>
      </dsp:nvSpPr>
      <dsp:spPr>
        <a:xfrm>
          <a:off x="8601" y="336346"/>
          <a:ext cx="1049447" cy="1049447"/>
        </a:xfrm>
        <a:prstGeom prst="ellipse">
          <a:avLst/>
        </a:prstGeom>
        <a:solidFill>
          <a:schemeClr val="accent1">
            <a:lumMod val="60000"/>
            <a:lumOff val="4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Cyrl-RS" sz="70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Средства из буџета градске општине (950.000.000</a:t>
          </a:r>
          <a:r>
            <a:rPr lang="sr-Latn-RS" sz="70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,00</a:t>
          </a:r>
          <a:r>
            <a:rPr lang="sr-Cyrl-RS" sz="70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)</a:t>
          </a:r>
          <a:endParaRPr lang="en-US" sz="700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162289" y="490034"/>
        <a:ext cx="742071" cy="742071"/>
      </dsp:txXfrm>
    </dsp:sp>
    <dsp:sp modelId="{98F3E7AB-6934-48FA-B82F-FBEAF1B2375D}">
      <dsp:nvSpPr>
        <dsp:cNvPr id="0" name=""/>
        <dsp:cNvSpPr/>
      </dsp:nvSpPr>
      <dsp:spPr>
        <a:xfrm>
          <a:off x="1098369" y="554912"/>
          <a:ext cx="486749" cy="608679"/>
        </a:xfrm>
        <a:prstGeom prst="mathPlus">
          <a:avLst/>
        </a:prstGeom>
        <a:solidFill>
          <a:schemeClr val="accent1">
            <a:lumMod val="75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600" kern="1200"/>
        </a:p>
      </dsp:txBody>
      <dsp:txXfrm>
        <a:off x="1162888" y="802010"/>
        <a:ext cx="357711" cy="114483"/>
      </dsp:txXfrm>
    </dsp:sp>
    <dsp:sp modelId="{2F60A798-586E-4E47-B649-25F047F36835}">
      <dsp:nvSpPr>
        <dsp:cNvPr id="0" name=""/>
        <dsp:cNvSpPr/>
      </dsp:nvSpPr>
      <dsp:spPr>
        <a:xfrm>
          <a:off x="1639776" y="335590"/>
          <a:ext cx="1049447" cy="1049447"/>
        </a:xfrm>
        <a:prstGeom prst="ellipse">
          <a:avLst/>
        </a:prstGeom>
        <a:solidFill>
          <a:schemeClr val="accent1">
            <a:lumMod val="60000"/>
            <a:lumOff val="4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Cyrl-RS" sz="70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Процењена пренета</a:t>
          </a:r>
          <a:r>
            <a:rPr lang="sr-Cyrl-RS" sz="700" b="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средства из р</a:t>
          </a:r>
          <a:r>
            <a:rPr lang="sr-Cyrl-RS" sz="700" b="1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ани</a:t>
          </a:r>
          <a:r>
            <a:rPr lang="sr-Cyrl-RS" sz="700" b="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јих година (4</a:t>
          </a:r>
          <a:r>
            <a:rPr lang="sr-Latn-RS" sz="700" b="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0.000.000,00</a:t>
          </a:r>
          <a:r>
            <a:rPr lang="sr-Cyrl-RS" sz="700" b="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) </a:t>
          </a:r>
          <a:endParaRPr lang="en-US" sz="700" b="0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1793464" y="489278"/>
        <a:ext cx="742071" cy="742071"/>
      </dsp:txXfrm>
    </dsp:sp>
    <dsp:sp modelId="{41F09F99-3DCC-47E4-9188-F7D103A1F6E3}">
      <dsp:nvSpPr>
        <dsp:cNvPr id="0" name=""/>
        <dsp:cNvSpPr/>
      </dsp:nvSpPr>
      <dsp:spPr>
        <a:xfrm>
          <a:off x="2678330" y="579205"/>
          <a:ext cx="484612" cy="608679"/>
        </a:xfrm>
        <a:prstGeom prst="mathPlus">
          <a:avLst/>
        </a:prstGeom>
        <a:solidFill>
          <a:schemeClr val="accent1">
            <a:lumMod val="75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600" kern="1200"/>
        </a:p>
      </dsp:txBody>
      <dsp:txXfrm>
        <a:off x="2742565" y="826554"/>
        <a:ext cx="356142" cy="113981"/>
      </dsp:txXfrm>
    </dsp:sp>
    <dsp:sp modelId="{6C1FFF0F-B1A4-4C41-B9D3-30452A0DFA4B}">
      <dsp:nvSpPr>
        <dsp:cNvPr id="0" name=""/>
        <dsp:cNvSpPr/>
      </dsp:nvSpPr>
      <dsp:spPr>
        <a:xfrm>
          <a:off x="3245419" y="366664"/>
          <a:ext cx="1049447" cy="1049447"/>
        </a:xfrm>
        <a:prstGeom prst="ellipse">
          <a:avLst/>
        </a:prstGeom>
        <a:solidFill>
          <a:schemeClr val="accent1">
            <a:lumMod val="60000"/>
            <a:lumOff val="4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Cyrl-RS" sz="70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Неутрошена средства транфера од других нивоа власти</a:t>
          </a:r>
        </a:p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Cyrl-RS" sz="70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(44.063.211,44</a:t>
          </a:r>
          <a:r>
            <a:rPr lang="ru-RU" sz="70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) </a:t>
          </a:r>
          <a:endParaRPr lang="en-US" sz="700" kern="1200" dirty="0" smtClean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700" kern="1200" dirty="0">
            <a:solidFill>
              <a:schemeClr val="tx1"/>
            </a:solidFill>
          </a:endParaRPr>
        </a:p>
      </dsp:txBody>
      <dsp:txXfrm>
        <a:off x="3399107" y="520352"/>
        <a:ext cx="742071" cy="742071"/>
      </dsp:txXfrm>
    </dsp:sp>
    <dsp:sp modelId="{87C2FC52-975B-4E62-B5E0-1AB7C844E900}">
      <dsp:nvSpPr>
        <dsp:cNvPr id="0" name=""/>
        <dsp:cNvSpPr/>
      </dsp:nvSpPr>
      <dsp:spPr>
        <a:xfrm>
          <a:off x="4307570" y="579205"/>
          <a:ext cx="511832" cy="608679"/>
        </a:xfrm>
        <a:prstGeom prst="mathPlus">
          <a:avLst/>
        </a:prstGeom>
        <a:solidFill>
          <a:schemeClr val="accent1">
            <a:lumMod val="75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600" kern="1200"/>
        </a:p>
      </dsp:txBody>
      <dsp:txXfrm>
        <a:off x="4375413" y="823353"/>
        <a:ext cx="376146" cy="120383"/>
      </dsp:txXfrm>
    </dsp:sp>
    <dsp:sp modelId="{2DB98FF9-EDB5-4EEE-AFA3-A57C7337F497}">
      <dsp:nvSpPr>
        <dsp:cNvPr id="0" name=""/>
        <dsp:cNvSpPr/>
      </dsp:nvSpPr>
      <dsp:spPr>
        <a:xfrm>
          <a:off x="6384891" y="386751"/>
          <a:ext cx="1447545" cy="1049447"/>
        </a:xfrm>
        <a:prstGeom prst="ellipse">
          <a:avLst/>
        </a:prstGeom>
        <a:solidFill>
          <a:schemeClr val="accent1">
            <a:lumMod val="60000"/>
            <a:lumOff val="4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Cyrl-RS" sz="1000" b="1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Укупан буџет градске општине (1.034.563.211,44)</a:t>
          </a:r>
          <a:endParaRPr lang="en-US" sz="1000" b="1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6596879" y="540439"/>
        <a:ext cx="1023569" cy="742071"/>
      </dsp:txXfrm>
    </dsp:sp>
    <dsp:sp modelId="{AA2188CB-6D35-4609-9BA6-DE21AD39D6E0}">
      <dsp:nvSpPr>
        <dsp:cNvPr id="0" name=""/>
        <dsp:cNvSpPr/>
      </dsp:nvSpPr>
      <dsp:spPr>
        <a:xfrm>
          <a:off x="6060502" y="562764"/>
          <a:ext cx="336672" cy="608679"/>
        </a:xfrm>
        <a:prstGeom prst="mathEqual">
          <a:avLst/>
        </a:prstGeom>
        <a:solidFill>
          <a:schemeClr val="accent1">
            <a:shade val="90000"/>
            <a:hueOff val="175458"/>
            <a:satOff val="-1607"/>
            <a:lumOff val="13877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600" kern="1200" dirty="0"/>
        </a:p>
      </dsp:txBody>
      <dsp:txXfrm>
        <a:off x="6105128" y="688152"/>
        <a:ext cx="247420" cy="357903"/>
      </dsp:txXfrm>
    </dsp:sp>
    <dsp:sp modelId="{3FB0BFA8-7DD9-44B0-A4A0-B4EAC743251B}">
      <dsp:nvSpPr>
        <dsp:cNvPr id="0" name=""/>
        <dsp:cNvSpPr/>
      </dsp:nvSpPr>
      <dsp:spPr>
        <a:xfrm>
          <a:off x="4924615" y="335590"/>
          <a:ext cx="1049447" cy="1049447"/>
        </a:xfrm>
        <a:prstGeom prst="ellipse">
          <a:avLst/>
        </a:prstGeom>
        <a:solidFill>
          <a:schemeClr val="accent1">
            <a:lumMod val="60000"/>
            <a:lumOff val="4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Cyrl-RS" sz="70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Средства из осталих извора (500.000,00)</a:t>
          </a:r>
          <a:endParaRPr lang="en-US" sz="700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5078303" y="489278"/>
        <a:ext cx="742071" cy="742071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6144CDB-22C1-4337-9F95-C3A522A707D1}">
      <dsp:nvSpPr>
        <dsp:cNvPr id="0" name=""/>
        <dsp:cNvSpPr/>
      </dsp:nvSpPr>
      <dsp:spPr>
        <a:xfrm>
          <a:off x="0" y="316916"/>
          <a:ext cx="2095499" cy="6336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35560" rIns="99568" bIns="35560" numCol="1" spcCol="1270" anchor="ctr" anchorCtr="0">
          <a:noAutofit/>
        </a:bodyPr>
        <a:lstStyle/>
        <a:p>
          <a:pPr lvl="0" algn="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Cyrl-RS" sz="14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Порески приходи</a:t>
          </a:r>
          <a:endParaRPr lang="en-US" sz="1400" b="1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0" y="316916"/>
        <a:ext cx="2095499" cy="633600"/>
      </dsp:txXfrm>
    </dsp:sp>
    <dsp:sp modelId="{02385D1D-92EB-445D-B736-940004751C79}">
      <dsp:nvSpPr>
        <dsp:cNvPr id="0" name=""/>
        <dsp:cNvSpPr/>
      </dsp:nvSpPr>
      <dsp:spPr>
        <a:xfrm>
          <a:off x="2095499" y="29816"/>
          <a:ext cx="419099" cy="1207800"/>
        </a:xfrm>
        <a:prstGeom prst="leftBrace">
          <a:avLst>
            <a:gd name="adj1" fmla="val 35000"/>
            <a:gd name="adj2" fmla="val 50000"/>
          </a:avLst>
        </a:pr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BB6658A-32E0-42C7-B82A-240BF45CF27D}">
      <dsp:nvSpPr>
        <dsp:cNvPr id="0" name=""/>
        <dsp:cNvSpPr/>
      </dsp:nvSpPr>
      <dsp:spPr>
        <a:xfrm>
          <a:off x="2682239" y="29816"/>
          <a:ext cx="5699759" cy="1207800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114300" lvl="1" indent="-114300" algn="just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sr-Cyrl-RS" altLang="en-US" sz="12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Врста јавних прихода који се прикупљају обавезним плаћањима пореских обвезника без обавезе извршења специјалне услуге заузврат о</a:t>
          </a:r>
          <a:r>
            <a:rPr lang="sr-Cyrl-RS" sz="12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бухватају приходе од пореза на зараде који се оствари на подручју градске општине, пореза на имовину физичких и правних лица, пореза на приходе од самосталних делатности,</a:t>
          </a:r>
          <a:r>
            <a:rPr lang="sr-Latn-RS" sz="12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sr-Cyrl-CS" sz="12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пореза на наслеђе и поклон, пореза на пренос апсолутних права, које наплаћује локална пореска администрација, а који се деле између Града Београда и градских општина по Одлуци о обиму средстава за вршење послова Града и градских општина...</a:t>
          </a:r>
          <a:endParaRPr lang="en-US" sz="12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2682239" y="29816"/>
        <a:ext cx="5699759" cy="1207800"/>
      </dsp:txXfrm>
    </dsp:sp>
    <dsp:sp modelId="{F40D94EA-52E0-4740-A924-EAF350BDF213}">
      <dsp:nvSpPr>
        <dsp:cNvPr id="0" name=""/>
        <dsp:cNvSpPr/>
      </dsp:nvSpPr>
      <dsp:spPr>
        <a:xfrm>
          <a:off x="0" y="1481516"/>
          <a:ext cx="2095499" cy="6336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35560" rIns="99568" bIns="35560" numCol="1" spcCol="1270" anchor="ctr" anchorCtr="0">
          <a:noAutofit/>
        </a:bodyPr>
        <a:lstStyle/>
        <a:p>
          <a:pPr lvl="0" algn="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Cyrl-RS" sz="14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Донације и трансфери</a:t>
          </a:r>
          <a:endParaRPr lang="en-US" sz="1400" b="1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0" y="1481516"/>
        <a:ext cx="2095499" cy="633600"/>
      </dsp:txXfrm>
    </dsp:sp>
    <dsp:sp modelId="{0E930D30-96BC-4D43-B65A-EE88C46DBE48}">
      <dsp:nvSpPr>
        <dsp:cNvPr id="0" name=""/>
        <dsp:cNvSpPr/>
      </dsp:nvSpPr>
      <dsp:spPr>
        <a:xfrm>
          <a:off x="2095499" y="1352816"/>
          <a:ext cx="419099" cy="891000"/>
        </a:xfrm>
        <a:prstGeom prst="leftBrace">
          <a:avLst>
            <a:gd name="adj1" fmla="val 35000"/>
            <a:gd name="adj2" fmla="val 50000"/>
          </a:avLst>
        </a:pr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6BA9D27-2D60-4BA7-98A9-E18E57FDB6CB}">
      <dsp:nvSpPr>
        <dsp:cNvPr id="0" name=""/>
        <dsp:cNvSpPr/>
      </dsp:nvSpPr>
      <dsp:spPr>
        <a:xfrm>
          <a:off x="2682239" y="1352816"/>
          <a:ext cx="5699759" cy="891000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114300" lvl="1" indent="-114300" algn="just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sr-Cyrl-CS" sz="1200" b="1" i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Донације </a:t>
          </a:r>
          <a:r>
            <a:rPr lang="sr-Cyrl-CS" sz="1200" b="0" i="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подразумевају средства пренета </a:t>
          </a:r>
          <a:r>
            <a:rPr lang="sr-Cyrl-CS" sz="12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од домаћих и међународних донатора и организација за различите пројекте. </a:t>
          </a:r>
          <a:r>
            <a:rPr lang="sr-Cyrl-RS" altLang="en-US" sz="1200" b="1" i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Трансфери</a:t>
          </a:r>
          <a:r>
            <a:rPr lang="sr-Cyrl-RS" altLang="en-US" sz="12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п</a:t>
          </a:r>
          <a:r>
            <a:rPr lang="ru-RU" altLang="en-US" sz="12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одразумевају пренос средстава од нивоа Републике Србије и Града Београда општинском нивоу власти. М</a:t>
          </a:r>
          <a:r>
            <a:rPr lang="sr-Cyrl-RS" altLang="en-US" sz="12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огу бити </a:t>
          </a:r>
          <a:r>
            <a:rPr lang="sr-Cyrl-RS" altLang="en-US" sz="12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наменски (</a:t>
          </a:r>
          <a:r>
            <a:rPr lang="sr-Cyrl-RS" altLang="en-US" sz="12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за тачно утврђене намене) или </a:t>
          </a:r>
          <a:r>
            <a:rPr lang="sr-Cyrl-RS" altLang="en-US" sz="12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ненаменски (</a:t>
          </a:r>
          <a:r>
            <a:rPr lang="sr-Cyrl-RS" altLang="en-US" sz="12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није им унапред утврђена намена те се могу у складу са законом користити за било које сврхе)</a:t>
          </a:r>
          <a:r>
            <a:rPr lang="sr-Latn-RS" altLang="en-US" sz="12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sr-Cyrl-RS" altLang="en-US" sz="12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.</a:t>
          </a:r>
          <a:endParaRPr lang="en-US" sz="12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2682239" y="1352816"/>
        <a:ext cx="5699759" cy="891000"/>
      </dsp:txXfrm>
    </dsp:sp>
    <dsp:sp modelId="{CCB8139E-CA19-491D-9FCD-6BF28923C725}">
      <dsp:nvSpPr>
        <dsp:cNvPr id="0" name=""/>
        <dsp:cNvSpPr/>
      </dsp:nvSpPr>
      <dsp:spPr>
        <a:xfrm>
          <a:off x="0" y="2408516"/>
          <a:ext cx="2095499" cy="6336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35560" rIns="99568" bIns="35560" numCol="1" spcCol="1270" anchor="ctr" anchorCtr="0">
          <a:noAutofit/>
        </a:bodyPr>
        <a:lstStyle/>
        <a:p>
          <a:pPr lvl="0" algn="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Cyrl-RS" sz="14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Непорески приходи</a:t>
          </a:r>
          <a:endParaRPr lang="en-US" sz="1400" b="1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0" y="2408516"/>
        <a:ext cx="2095499" cy="633600"/>
      </dsp:txXfrm>
    </dsp:sp>
    <dsp:sp modelId="{14D1633C-A097-4A5A-8269-B04E98857E56}">
      <dsp:nvSpPr>
        <dsp:cNvPr id="0" name=""/>
        <dsp:cNvSpPr/>
      </dsp:nvSpPr>
      <dsp:spPr>
        <a:xfrm>
          <a:off x="2095499" y="2359016"/>
          <a:ext cx="419099" cy="732600"/>
        </a:xfrm>
        <a:prstGeom prst="leftBrace">
          <a:avLst>
            <a:gd name="adj1" fmla="val 35000"/>
            <a:gd name="adj2" fmla="val 50000"/>
          </a:avLst>
        </a:pr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FFD7BD8-195B-4FA4-9414-4F4C582F5570}">
      <dsp:nvSpPr>
        <dsp:cNvPr id="0" name=""/>
        <dsp:cNvSpPr/>
      </dsp:nvSpPr>
      <dsp:spPr>
        <a:xfrm>
          <a:off x="2633729" y="2394488"/>
          <a:ext cx="5699759" cy="732600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114300" lvl="1" indent="-114300" algn="just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sr-Cyrl-RS" altLang="en-US" sz="12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Врста јавних прихода који се </a:t>
          </a:r>
          <a:r>
            <a:rPr lang="sr-Cyrl-RS" sz="12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прикупљају од правних и физичких лица за коришћење јавних добара (накнаде), за пружање одређених јавних услуга (таксе), за кршењ</a:t>
          </a:r>
          <a:r>
            <a:rPr lang="en-US" sz="12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e </a:t>
          </a:r>
          <a:r>
            <a:rPr lang="sr-Cyrl-RS" sz="12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уговорених или законских одредби (пенали и казне), као и приходе које остварују градске општине на свом подручју.</a:t>
          </a:r>
          <a:endParaRPr lang="en-US" sz="12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2633729" y="2394488"/>
        <a:ext cx="5699759" cy="732600"/>
      </dsp:txXfrm>
    </dsp:sp>
    <dsp:sp modelId="{9312B733-3AEB-49F6-8245-08553BA2949B}">
      <dsp:nvSpPr>
        <dsp:cNvPr id="0" name=""/>
        <dsp:cNvSpPr/>
      </dsp:nvSpPr>
      <dsp:spPr>
        <a:xfrm>
          <a:off x="0" y="3206816"/>
          <a:ext cx="2046386" cy="6336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35560" rIns="99568" bIns="35560" numCol="1" spcCol="1270" anchor="ctr" anchorCtr="0">
          <a:noAutofit/>
        </a:bodyPr>
        <a:lstStyle/>
        <a:p>
          <a:pPr lvl="0" algn="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Cyrl-RS" sz="14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Примања од продаје нефинансијске имовине</a:t>
          </a:r>
          <a:endParaRPr lang="en-US" sz="1400" b="1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0" y="3206816"/>
        <a:ext cx="2046386" cy="633600"/>
      </dsp:txXfrm>
    </dsp:sp>
    <dsp:sp modelId="{435AB433-2559-485A-A03D-C32F36288071}">
      <dsp:nvSpPr>
        <dsp:cNvPr id="0" name=""/>
        <dsp:cNvSpPr/>
      </dsp:nvSpPr>
      <dsp:spPr>
        <a:xfrm>
          <a:off x="2046386" y="3206816"/>
          <a:ext cx="409277" cy="633600"/>
        </a:xfrm>
        <a:prstGeom prst="leftBrace">
          <a:avLst>
            <a:gd name="adj1" fmla="val 35000"/>
            <a:gd name="adj2" fmla="val 50000"/>
          </a:avLst>
        </a:pr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893D59A-7FEC-486D-89C4-D28135F6121C}">
      <dsp:nvSpPr>
        <dsp:cNvPr id="0" name=""/>
        <dsp:cNvSpPr/>
      </dsp:nvSpPr>
      <dsp:spPr>
        <a:xfrm>
          <a:off x="2619374" y="3206816"/>
          <a:ext cx="5759039" cy="633600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114300" lvl="1" indent="-114300" algn="just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sr-Cyrl-RS" sz="12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Ова примања се остварују продајом непокретности и покретних ствари у власништву градске општине.</a:t>
          </a:r>
          <a:endParaRPr lang="en-US" sz="12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2619374" y="3206816"/>
        <a:ext cx="5759039" cy="633600"/>
      </dsp:txXfrm>
    </dsp:sp>
    <dsp:sp modelId="{EFAACCF6-3A6A-4536-89B0-F0A7C44F6BE1}">
      <dsp:nvSpPr>
        <dsp:cNvPr id="0" name=""/>
        <dsp:cNvSpPr/>
      </dsp:nvSpPr>
      <dsp:spPr>
        <a:xfrm>
          <a:off x="0" y="4005116"/>
          <a:ext cx="2095499" cy="6336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35560" rIns="99568" bIns="35560" numCol="1" spcCol="1270" anchor="ctr" anchorCtr="0">
          <a:noAutofit/>
        </a:bodyPr>
        <a:lstStyle/>
        <a:p>
          <a:pPr lvl="0" algn="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Cyrl-RS" sz="14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Примања од задуживања и  продаје финансијске имовине</a:t>
          </a:r>
          <a:endParaRPr lang="en-US" sz="1400" b="1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0" y="4005116"/>
        <a:ext cx="2095499" cy="633600"/>
      </dsp:txXfrm>
    </dsp:sp>
    <dsp:sp modelId="{6497CA82-45EE-4BD1-AEB4-CC3961FBFB74}">
      <dsp:nvSpPr>
        <dsp:cNvPr id="0" name=""/>
        <dsp:cNvSpPr/>
      </dsp:nvSpPr>
      <dsp:spPr>
        <a:xfrm>
          <a:off x="2095499" y="3955616"/>
          <a:ext cx="419099" cy="732600"/>
        </a:xfrm>
        <a:prstGeom prst="leftBrace">
          <a:avLst>
            <a:gd name="adj1" fmla="val 35000"/>
            <a:gd name="adj2" fmla="val 50000"/>
          </a:avLst>
        </a:pr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A05939C-6B40-4C32-897A-4A6DC3E71E5B}">
      <dsp:nvSpPr>
        <dsp:cNvPr id="0" name=""/>
        <dsp:cNvSpPr/>
      </dsp:nvSpPr>
      <dsp:spPr>
        <a:xfrm>
          <a:off x="2682239" y="3955616"/>
          <a:ext cx="5699759" cy="732600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114300" lvl="1" indent="-114300" algn="just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sr-Cyrl-RS" sz="1200" b="0" i="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Примања од задуживања представљају приливе по основу примања од задуживања код пословних банака у земљи у корист нивоа градске општине. Примања од продаје финансијске имовине  представљају приливе по основу продаје домаћих акција и осталог капитала у корист нивоа градске општине.</a:t>
          </a:r>
          <a:endParaRPr lang="en-US" sz="12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2682239" y="3955616"/>
        <a:ext cx="5699759" cy="732600"/>
      </dsp:txXfrm>
    </dsp:sp>
    <dsp:sp modelId="{939B76D1-BB33-4E50-9ECD-839FB5787B95}">
      <dsp:nvSpPr>
        <dsp:cNvPr id="0" name=""/>
        <dsp:cNvSpPr/>
      </dsp:nvSpPr>
      <dsp:spPr>
        <a:xfrm>
          <a:off x="0" y="4803416"/>
          <a:ext cx="2095499" cy="6336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35560" rIns="99568" bIns="35560" numCol="1" spcCol="1270" anchor="ctr" anchorCtr="0">
          <a:noAutofit/>
        </a:bodyPr>
        <a:lstStyle/>
        <a:p>
          <a:pPr lvl="0" algn="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Cyrl-RS" sz="14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Пренета средства из ранијих година</a:t>
          </a:r>
          <a:endParaRPr lang="en-US" sz="1400" b="1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0" y="4803416"/>
        <a:ext cx="2095499" cy="633600"/>
      </dsp:txXfrm>
    </dsp:sp>
    <dsp:sp modelId="{7845F59F-6101-48DE-ABCC-EC5351843F5B}">
      <dsp:nvSpPr>
        <dsp:cNvPr id="0" name=""/>
        <dsp:cNvSpPr/>
      </dsp:nvSpPr>
      <dsp:spPr>
        <a:xfrm>
          <a:off x="2095499" y="4803416"/>
          <a:ext cx="419099" cy="633600"/>
        </a:xfrm>
        <a:prstGeom prst="leftBrace">
          <a:avLst>
            <a:gd name="adj1" fmla="val 35000"/>
            <a:gd name="adj2" fmla="val 50000"/>
          </a:avLst>
        </a:pr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43D6F8D-5103-4DCA-8971-053A6B7A987B}">
      <dsp:nvSpPr>
        <dsp:cNvPr id="0" name=""/>
        <dsp:cNvSpPr/>
      </dsp:nvSpPr>
      <dsp:spPr>
        <a:xfrm>
          <a:off x="2682239" y="4803416"/>
          <a:ext cx="5699759" cy="633600"/>
        </a:xfrm>
        <a:prstGeom prst="rect">
          <a:avLst/>
        </a:prstGeom>
        <a:solidFill>
          <a:schemeClr val="accent1">
            <a:lumMod val="60000"/>
            <a:lumOff val="40000"/>
          </a:schemeClr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114300" lvl="1" indent="-114300" algn="just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sr-Cyrl-RS" altLang="en-US" sz="1400" kern="1200" dirty="0" smtClean="0"/>
            <a:t> </a:t>
          </a:r>
          <a:r>
            <a:rPr lang="sr-Cyrl-RS" altLang="en-US" sz="12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Представљају вишак прихода буџета градске општине који нису потрошени у претходној  буџетској години.</a:t>
          </a:r>
          <a:endParaRPr lang="en-US" sz="12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2682239" y="4803416"/>
        <a:ext cx="5699759" cy="633600"/>
      </dsp:txXfrm>
    </dsp:sp>
    <dsp:sp modelId="{C40B6B51-4E58-4423-AA21-967FF1F7F56A}">
      <dsp:nvSpPr>
        <dsp:cNvPr id="0" name=""/>
        <dsp:cNvSpPr/>
      </dsp:nvSpPr>
      <dsp:spPr>
        <a:xfrm>
          <a:off x="0" y="5552216"/>
          <a:ext cx="2095499" cy="6336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35560" rIns="99568" bIns="35560" numCol="1" spcCol="1270" anchor="ctr" anchorCtr="0">
          <a:noAutofit/>
        </a:bodyPr>
        <a:lstStyle/>
        <a:p>
          <a:pPr lvl="0" algn="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Cyrl-RS" sz="14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Остали</a:t>
          </a:r>
          <a:r>
            <a:rPr lang="sr-Cyrl-RS" sz="12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sr-Cyrl-RS" sz="14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приходи</a:t>
          </a:r>
          <a:endParaRPr lang="en-US" sz="1400" b="1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0" y="5552216"/>
        <a:ext cx="2095499" cy="633600"/>
      </dsp:txXfrm>
    </dsp:sp>
    <dsp:sp modelId="{32D6AC18-428B-451D-9DA7-6B8BA3CF872A}">
      <dsp:nvSpPr>
        <dsp:cNvPr id="0" name=""/>
        <dsp:cNvSpPr/>
      </dsp:nvSpPr>
      <dsp:spPr>
        <a:xfrm>
          <a:off x="2095499" y="5552216"/>
          <a:ext cx="419099" cy="633600"/>
        </a:xfrm>
        <a:prstGeom prst="leftBrace">
          <a:avLst>
            <a:gd name="adj1" fmla="val 35000"/>
            <a:gd name="adj2" fmla="val 50000"/>
          </a:avLst>
        </a:pr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B4DA1EA-7C57-4340-98ED-97205536F6AA}">
      <dsp:nvSpPr>
        <dsp:cNvPr id="0" name=""/>
        <dsp:cNvSpPr/>
      </dsp:nvSpPr>
      <dsp:spPr>
        <a:xfrm rot="16200000">
          <a:off x="-1873378" y="1875135"/>
          <a:ext cx="5287963" cy="1537692"/>
        </a:xfrm>
        <a:prstGeom prst="flowChartManualOperation">
          <a:avLst/>
        </a:prstGeom>
        <a:gradFill rotWithShape="0">
          <a:gsLst>
            <a:gs pos="0">
              <a:schemeClr val="accent1">
                <a:alpha val="9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alpha val="9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alpha val="9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2550" tIns="0" rIns="82550" bIns="0" numCol="1" spcCol="1270" anchor="t" anchorCtr="0">
          <a:noAutofit/>
        </a:bodyPr>
        <a:lstStyle/>
        <a:p>
          <a:pPr lvl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Cyrl-RS" sz="130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Порези</a:t>
          </a:r>
          <a:endParaRPr lang="en-US" sz="1300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sr-Cyrl-RS" sz="130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Порез на зараде </a:t>
          </a:r>
          <a:r>
            <a:rPr lang="en-US" sz="130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5,</a:t>
          </a:r>
          <a:r>
            <a:rPr lang="sr-Cyrl-RS" sz="130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03%</a:t>
          </a:r>
          <a:endParaRPr lang="en-US" sz="1300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sr-Cyrl-RS" sz="130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Порез на имовину </a:t>
          </a:r>
          <a:r>
            <a:rPr lang="en-US" sz="130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1</a:t>
          </a:r>
          <a:r>
            <a:rPr lang="sr-Cyrl-RS" sz="130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2,91%</a:t>
          </a:r>
          <a:endParaRPr lang="en-US" sz="1300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sr-Cyrl-RS" sz="130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Порез на пренос апсолутних права 9.61%</a:t>
          </a:r>
          <a:endParaRPr lang="en-US" sz="1300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sr-Cyrl-RS" sz="130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Порез на приход од самосталних делатности 1,88%</a:t>
          </a:r>
          <a:endParaRPr lang="en-US" sz="1300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 rot="5400000">
        <a:off x="1757" y="1057593"/>
        <a:ext cx="1537692" cy="3172777"/>
      </dsp:txXfrm>
    </dsp:sp>
    <dsp:sp modelId="{4AC6B2DF-0A7B-44BF-9DFF-4FEDD6E695C4}">
      <dsp:nvSpPr>
        <dsp:cNvPr id="0" name=""/>
        <dsp:cNvSpPr/>
      </dsp:nvSpPr>
      <dsp:spPr>
        <a:xfrm rot="16200000">
          <a:off x="-162318" y="1817095"/>
          <a:ext cx="5287963" cy="1653772"/>
        </a:xfrm>
        <a:prstGeom prst="flowChartManualOperation">
          <a:avLst/>
        </a:prstGeom>
        <a:gradFill rotWithShape="0">
          <a:gsLst>
            <a:gs pos="0">
              <a:schemeClr val="accent1">
                <a:alpha val="90000"/>
                <a:hueOff val="0"/>
                <a:satOff val="0"/>
                <a:lumOff val="0"/>
                <a:alphaOff val="-10000"/>
                <a:satMod val="103000"/>
                <a:lumMod val="102000"/>
                <a:tint val="94000"/>
              </a:schemeClr>
            </a:gs>
            <a:gs pos="50000">
              <a:schemeClr val="accent1">
                <a:alpha val="90000"/>
                <a:hueOff val="0"/>
                <a:satOff val="0"/>
                <a:lumOff val="0"/>
                <a:alphaOff val="-10000"/>
                <a:satMod val="110000"/>
                <a:lumMod val="100000"/>
                <a:shade val="100000"/>
              </a:schemeClr>
            </a:gs>
            <a:gs pos="100000">
              <a:schemeClr val="accent1">
                <a:alpha val="90000"/>
                <a:hueOff val="0"/>
                <a:satOff val="0"/>
                <a:lumOff val="0"/>
                <a:alphaOff val="-1000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2550" tIns="0" rIns="82550" bIns="0" numCol="1" spcCol="1270" anchor="t" anchorCtr="0">
          <a:noAutofit/>
        </a:bodyPr>
        <a:lstStyle/>
        <a:p>
          <a:pPr lvl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Cyrl-RS" sz="130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Донације и трансфери</a:t>
          </a:r>
          <a:endParaRPr lang="en-US" sz="1300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sr-Cyrl-RS" sz="130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Текуће донације од међународних организација</a:t>
          </a:r>
          <a:endParaRPr lang="en-US" sz="1300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sr-Cyrl-RS" sz="130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Трансфер од другог нивоа власти – трезор Републике и Града</a:t>
          </a:r>
          <a:endParaRPr lang="en-US" sz="1300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 rot="5400000">
        <a:off x="1654777" y="1057593"/>
        <a:ext cx="1653772" cy="3172777"/>
      </dsp:txXfrm>
    </dsp:sp>
    <dsp:sp modelId="{9F0AD177-BB33-4884-9414-6D69D73F0A80}">
      <dsp:nvSpPr>
        <dsp:cNvPr id="0" name=""/>
        <dsp:cNvSpPr/>
      </dsp:nvSpPr>
      <dsp:spPr>
        <a:xfrm rot="16200000">
          <a:off x="1790439" y="1562361"/>
          <a:ext cx="5287963" cy="2163240"/>
        </a:xfrm>
        <a:prstGeom prst="flowChartManualOperation">
          <a:avLst/>
        </a:prstGeom>
        <a:gradFill rotWithShape="0">
          <a:gsLst>
            <a:gs pos="0">
              <a:schemeClr val="accent1">
                <a:alpha val="90000"/>
                <a:hueOff val="0"/>
                <a:satOff val="0"/>
                <a:lumOff val="0"/>
                <a:alphaOff val="-20000"/>
                <a:satMod val="103000"/>
                <a:lumMod val="102000"/>
                <a:tint val="94000"/>
              </a:schemeClr>
            </a:gs>
            <a:gs pos="50000">
              <a:schemeClr val="accent1">
                <a:alpha val="90000"/>
                <a:hueOff val="0"/>
                <a:satOff val="0"/>
                <a:lumOff val="0"/>
                <a:alphaOff val="-20000"/>
                <a:satMod val="110000"/>
                <a:lumMod val="100000"/>
                <a:shade val="100000"/>
              </a:schemeClr>
            </a:gs>
            <a:gs pos="100000">
              <a:schemeClr val="accent1">
                <a:alpha val="90000"/>
                <a:hueOff val="0"/>
                <a:satOff val="0"/>
                <a:lumOff val="0"/>
                <a:alphaOff val="-2000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2550" tIns="0" rIns="82550" bIns="0" numCol="1" spcCol="1270" anchor="t" anchorCtr="0">
          <a:noAutofit/>
        </a:bodyPr>
        <a:lstStyle/>
        <a:p>
          <a:pPr lvl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Cyrl-RS" sz="130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Други приходи</a:t>
          </a:r>
        </a:p>
        <a:p>
          <a:pPr marL="58738" lvl="0" indent="-58738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•</a:t>
          </a:r>
          <a:r>
            <a:rPr lang="sr-Cyrl-RS" sz="130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Приходи од накнаде                за коришћење јавних површина 19,71%</a:t>
          </a:r>
        </a:p>
        <a:p>
          <a:pPr marL="58738" lvl="0" indent="-58738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•</a:t>
          </a:r>
          <a:r>
            <a:rPr lang="sr-Cyrl-RS" sz="130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Приход од  локалних комуналних такси </a:t>
          </a:r>
          <a:r>
            <a:rPr lang="en-US" sz="130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7,</a:t>
          </a:r>
          <a:r>
            <a:rPr lang="sr-Cyrl-RS" sz="130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77%</a:t>
          </a:r>
        </a:p>
        <a:p>
          <a:pPr marL="58738" lvl="0" indent="-58738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•</a:t>
          </a:r>
          <a:r>
            <a:rPr lang="sr-Cyrl-RS" sz="130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Приход од накнаде за заштиту и унапређење животне средине 18,73%</a:t>
          </a:r>
        </a:p>
        <a:p>
          <a:pPr marL="114300" lvl="1" indent="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sr-Cyrl-RS" sz="130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Приход од камате 100%</a:t>
          </a:r>
          <a:endParaRPr lang="en-US" sz="1300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marL="114300" lvl="1" indent="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sr-Cyrl-RS" sz="130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Општинске административне таксе 100%</a:t>
          </a:r>
          <a:endParaRPr lang="en-US" sz="1300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marL="114300" lvl="1" indent="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sr-Cyrl-RS" sz="130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Приходи које својом делатношћу остваре органи 100%</a:t>
          </a:r>
          <a:endParaRPr lang="en-US" sz="1300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marL="114300" lvl="1" indent="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sr-Cyrl-RS" sz="130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Приход од новчаних и мандатних казни 100%</a:t>
          </a:r>
          <a:endParaRPr lang="en-US" sz="1300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marL="114300" lvl="1" indent="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sr-Cyrl-RS" sz="130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Остали приходи 100%</a:t>
          </a:r>
          <a:endParaRPr lang="en-US" sz="1300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marL="285750" lvl="1" indent="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n-US" sz="2800" kern="1200" dirty="0">
            <a:solidFill>
              <a:schemeClr val="tx1"/>
            </a:solidFill>
          </a:endParaRPr>
        </a:p>
      </dsp:txBody>
      <dsp:txXfrm rot="5400000">
        <a:off x="3352800" y="1057593"/>
        <a:ext cx="2163240" cy="3172777"/>
      </dsp:txXfrm>
    </dsp:sp>
    <dsp:sp modelId="{F06A0E5A-A90A-47DD-AB83-34786F36CA23}">
      <dsp:nvSpPr>
        <dsp:cNvPr id="0" name=""/>
        <dsp:cNvSpPr/>
      </dsp:nvSpPr>
      <dsp:spPr>
        <a:xfrm rot="16200000">
          <a:off x="3721083" y="1905943"/>
          <a:ext cx="5287963" cy="1476076"/>
        </a:xfrm>
        <a:prstGeom prst="flowChartManualOperation">
          <a:avLst/>
        </a:prstGeom>
        <a:gradFill rotWithShape="0">
          <a:gsLst>
            <a:gs pos="0">
              <a:schemeClr val="accent1">
                <a:alpha val="90000"/>
                <a:hueOff val="0"/>
                <a:satOff val="0"/>
                <a:lumOff val="0"/>
                <a:alphaOff val="-30000"/>
                <a:satMod val="103000"/>
                <a:lumMod val="102000"/>
                <a:tint val="94000"/>
              </a:schemeClr>
            </a:gs>
            <a:gs pos="50000">
              <a:schemeClr val="accent1">
                <a:alpha val="90000"/>
                <a:hueOff val="0"/>
                <a:satOff val="0"/>
                <a:lumOff val="0"/>
                <a:alphaOff val="-30000"/>
                <a:satMod val="110000"/>
                <a:lumMod val="100000"/>
                <a:shade val="100000"/>
              </a:schemeClr>
            </a:gs>
            <a:gs pos="100000">
              <a:schemeClr val="accent1">
                <a:alpha val="90000"/>
                <a:hueOff val="0"/>
                <a:satOff val="0"/>
                <a:lumOff val="0"/>
                <a:alphaOff val="-3000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2550" tIns="0" rIns="82550" bIns="0" numCol="1" spcCol="1270" anchor="ctr" anchorCtr="0">
          <a:noAutofit/>
        </a:bodyPr>
        <a:lstStyle/>
        <a:p>
          <a:pPr lvl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Cyrl-RS" sz="130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Меморандумске ставке</a:t>
          </a:r>
          <a:endParaRPr lang="en-US" sz="1300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 rot="5400000">
        <a:off x="5627026" y="1057593"/>
        <a:ext cx="1476076" cy="3172777"/>
      </dsp:txXfrm>
    </dsp:sp>
    <dsp:sp modelId="{5FE350B5-FF71-4913-AD01-C103E816205F}">
      <dsp:nvSpPr>
        <dsp:cNvPr id="0" name=""/>
        <dsp:cNvSpPr/>
      </dsp:nvSpPr>
      <dsp:spPr>
        <a:xfrm rot="16200000">
          <a:off x="5269263" y="2024583"/>
          <a:ext cx="5287963" cy="1238795"/>
        </a:xfrm>
        <a:prstGeom prst="flowChartManualOperation">
          <a:avLst/>
        </a:prstGeom>
        <a:gradFill rotWithShape="0">
          <a:gsLst>
            <a:gs pos="0">
              <a:schemeClr val="accent1">
                <a:alpha val="90000"/>
                <a:hueOff val="0"/>
                <a:satOff val="0"/>
                <a:lumOff val="0"/>
                <a:alphaOff val="-40000"/>
                <a:satMod val="103000"/>
                <a:lumMod val="102000"/>
                <a:tint val="94000"/>
              </a:schemeClr>
            </a:gs>
            <a:gs pos="50000">
              <a:schemeClr val="accent1">
                <a:alpha val="90000"/>
                <a:hueOff val="0"/>
                <a:satOff val="0"/>
                <a:lumOff val="0"/>
                <a:alphaOff val="-40000"/>
                <a:satMod val="110000"/>
                <a:lumMod val="100000"/>
                <a:shade val="100000"/>
              </a:schemeClr>
            </a:gs>
            <a:gs pos="100000">
              <a:schemeClr val="accent1">
                <a:alpha val="90000"/>
                <a:hueOff val="0"/>
                <a:satOff val="0"/>
                <a:lumOff val="0"/>
                <a:alphaOff val="-4000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2550" tIns="0" rIns="82550" bIns="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Cyrl-RS" sz="130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Пренета неутрошена средства из ранијих година</a:t>
          </a:r>
        </a:p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Cyrl-RS" sz="130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и</a:t>
          </a:r>
        </a:p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Cyrl-RS" sz="130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Неутрошена средства трансфера од других нивоа власти</a:t>
          </a:r>
          <a:endParaRPr lang="en-US" sz="1300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 rot="5400000">
        <a:off x="7293847" y="1057592"/>
        <a:ext cx="1238795" cy="3172777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32609C4-34E3-427C-8CA1-54528617C230}">
      <dsp:nvSpPr>
        <dsp:cNvPr id="0" name=""/>
        <dsp:cNvSpPr/>
      </dsp:nvSpPr>
      <dsp:spPr>
        <a:xfrm>
          <a:off x="608512" y="1676384"/>
          <a:ext cx="2787462" cy="1944867"/>
        </a:xfrm>
        <a:prstGeom prst="ellipse">
          <a:avLst/>
        </a:prstGeom>
        <a:solidFill>
          <a:schemeClr val="accent1">
            <a:alpha val="80000"/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50600" prstMaterial="plastic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Cyrl-RS" sz="200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Укупни буџетски приходи и примања  1.034.563.211,44 динара</a:t>
          </a:r>
          <a:endParaRPr lang="en-US" sz="2000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1016726" y="1961203"/>
        <a:ext cx="1971034" cy="1375229"/>
      </dsp:txXfrm>
    </dsp:sp>
    <dsp:sp modelId="{D2FB8B45-2CAB-4643-A9D6-90E8B05C97CA}">
      <dsp:nvSpPr>
        <dsp:cNvPr id="0" name=""/>
        <dsp:cNvSpPr/>
      </dsp:nvSpPr>
      <dsp:spPr>
        <a:xfrm rot="15549153">
          <a:off x="1586059" y="1138223"/>
          <a:ext cx="344370" cy="474473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shade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p3d z="-110000">
          <a:bevelT w="40600" h="2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000" kern="1200"/>
        </a:p>
      </dsp:txBody>
      <dsp:txXfrm rot="10800000">
        <a:off x="1647436" y="1283851"/>
        <a:ext cx="241059" cy="284683"/>
      </dsp:txXfrm>
    </dsp:sp>
    <dsp:sp modelId="{A0CA002F-308D-48C5-8297-079970D50C54}">
      <dsp:nvSpPr>
        <dsp:cNvPr id="0" name=""/>
        <dsp:cNvSpPr/>
      </dsp:nvSpPr>
      <dsp:spPr>
        <a:xfrm>
          <a:off x="740192" y="0"/>
          <a:ext cx="1710254" cy="1050414"/>
        </a:xfrm>
        <a:prstGeom prst="ellipse">
          <a:avLst/>
        </a:prstGeom>
        <a:solidFill>
          <a:schemeClr val="accent1"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Cyrl-RS" sz="140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Приходи од  пореза  929.900.000,00динара</a:t>
          </a:r>
          <a:endParaRPr lang="en-US" sz="1400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990653" y="153830"/>
        <a:ext cx="1209332" cy="742754"/>
      </dsp:txXfrm>
    </dsp:sp>
    <dsp:sp modelId="{779DFB2C-FC94-40D6-9AEA-4EE2C60CD27B}">
      <dsp:nvSpPr>
        <dsp:cNvPr id="0" name=""/>
        <dsp:cNvSpPr/>
      </dsp:nvSpPr>
      <dsp:spPr>
        <a:xfrm rot="20648680">
          <a:off x="3524664" y="1808347"/>
          <a:ext cx="614903" cy="474473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shade val="90000"/>
            <a:hueOff val="70183"/>
            <a:satOff val="-643"/>
            <a:lumOff val="5551"/>
            <a:alphaOff val="0"/>
          </a:schemeClr>
        </a:solidFill>
        <a:ln>
          <a:noFill/>
        </a:ln>
        <a:effectLst/>
        <a:sp3d z="-110000">
          <a:bevelT w="40600" h="2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000" kern="1200"/>
        </a:p>
      </dsp:txBody>
      <dsp:txXfrm>
        <a:off x="3527372" y="1922687"/>
        <a:ext cx="472561" cy="284683"/>
      </dsp:txXfrm>
    </dsp:sp>
    <dsp:sp modelId="{A973FD22-2082-4DAE-B28E-7088D4167AE6}">
      <dsp:nvSpPr>
        <dsp:cNvPr id="0" name=""/>
        <dsp:cNvSpPr/>
      </dsp:nvSpPr>
      <dsp:spPr>
        <a:xfrm>
          <a:off x="4235321" y="1295401"/>
          <a:ext cx="2038269" cy="859481"/>
        </a:xfrm>
        <a:prstGeom prst="ellipse">
          <a:avLst/>
        </a:prstGeom>
        <a:solidFill>
          <a:schemeClr val="accent1">
            <a:alpha val="90000"/>
            <a:hueOff val="0"/>
            <a:satOff val="0"/>
            <a:lumOff val="0"/>
            <a:alphaOff val="-8000"/>
          </a:schemeClr>
        </a:solidFill>
        <a:ln>
          <a:noFill/>
        </a:ln>
        <a:effectLst/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Cyrl-RS" sz="1400" i="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Донације и трансфери </a:t>
          </a:r>
          <a:r>
            <a:rPr lang="en-US" sz="1400" i="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500</a:t>
          </a:r>
          <a:r>
            <a:rPr lang="sr-Cyrl-RS" sz="1400" i="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.000,00</a:t>
          </a:r>
          <a:r>
            <a:rPr lang="sr-Latn-RS" sz="1400" i="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sr-Cyrl-RS" sz="1400" i="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динара</a:t>
          </a:r>
          <a:endParaRPr lang="en-US" sz="1400" i="0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4533819" y="1421269"/>
        <a:ext cx="1441273" cy="607745"/>
      </dsp:txXfrm>
    </dsp:sp>
    <dsp:sp modelId="{00C6B069-352A-4A8D-885B-9CCAB56E659A}">
      <dsp:nvSpPr>
        <dsp:cNvPr id="0" name=""/>
        <dsp:cNvSpPr/>
      </dsp:nvSpPr>
      <dsp:spPr>
        <a:xfrm rot="19222921">
          <a:off x="3172811" y="1107143"/>
          <a:ext cx="808724" cy="474473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shade val="90000"/>
            <a:hueOff val="140366"/>
            <a:satOff val="-1286"/>
            <a:lumOff val="11102"/>
            <a:alphaOff val="0"/>
          </a:schemeClr>
        </a:solidFill>
        <a:ln>
          <a:noFill/>
        </a:ln>
        <a:effectLst/>
        <a:sp3d z="-110000">
          <a:bevelT w="40600" h="2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000" kern="1200"/>
        </a:p>
      </dsp:txBody>
      <dsp:txXfrm>
        <a:off x="3189158" y="1247421"/>
        <a:ext cx="666382" cy="284683"/>
      </dsp:txXfrm>
    </dsp:sp>
    <dsp:sp modelId="{9D8A9265-A004-4D87-852E-8794CC8D1E10}">
      <dsp:nvSpPr>
        <dsp:cNvPr id="0" name=""/>
        <dsp:cNvSpPr/>
      </dsp:nvSpPr>
      <dsp:spPr>
        <a:xfrm>
          <a:off x="3642413" y="76199"/>
          <a:ext cx="1818531" cy="924386"/>
        </a:xfrm>
        <a:prstGeom prst="ellipse">
          <a:avLst/>
        </a:prstGeom>
        <a:solidFill>
          <a:schemeClr val="accent1">
            <a:alpha val="90000"/>
            <a:hueOff val="0"/>
            <a:satOff val="0"/>
            <a:lumOff val="0"/>
            <a:alphaOff val="-16000"/>
          </a:schemeClr>
        </a:solidFill>
        <a:ln>
          <a:noFill/>
        </a:ln>
        <a:effectLst/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Cyrl-RS" sz="140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Други приходи 16.100.000,00 динара</a:t>
          </a:r>
          <a:endParaRPr lang="en-US" sz="1400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3908731" y="211572"/>
        <a:ext cx="1285895" cy="653640"/>
      </dsp:txXfrm>
    </dsp:sp>
    <dsp:sp modelId="{946DF507-934D-4B1D-9168-BA279F81C29A}">
      <dsp:nvSpPr>
        <dsp:cNvPr id="0" name=""/>
        <dsp:cNvSpPr/>
      </dsp:nvSpPr>
      <dsp:spPr>
        <a:xfrm rot="369465">
          <a:off x="3689863" y="2634495"/>
          <a:ext cx="757068" cy="474473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shade val="90000"/>
            <a:hueOff val="210549"/>
            <a:satOff val="-1929"/>
            <a:lumOff val="16652"/>
            <a:alphaOff val="0"/>
          </a:schemeClr>
        </a:solidFill>
        <a:ln>
          <a:noFill/>
        </a:ln>
        <a:effectLst/>
        <a:sp3d z="-110000">
          <a:bevelT w="40600" h="2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000" kern="1200"/>
        </a:p>
      </dsp:txBody>
      <dsp:txXfrm>
        <a:off x="3690274" y="2721756"/>
        <a:ext cx="614726" cy="284683"/>
      </dsp:txXfrm>
    </dsp:sp>
    <dsp:sp modelId="{FD80EA43-6F31-4029-BCFF-96E84532AE43}">
      <dsp:nvSpPr>
        <dsp:cNvPr id="0" name=""/>
        <dsp:cNvSpPr/>
      </dsp:nvSpPr>
      <dsp:spPr>
        <a:xfrm>
          <a:off x="4782028" y="2514599"/>
          <a:ext cx="1938727" cy="1077418"/>
        </a:xfrm>
        <a:prstGeom prst="ellipse">
          <a:avLst/>
        </a:prstGeom>
        <a:solidFill>
          <a:schemeClr val="accent1">
            <a:alpha val="90000"/>
            <a:hueOff val="0"/>
            <a:satOff val="0"/>
            <a:lumOff val="0"/>
            <a:alphaOff val="-24000"/>
          </a:schemeClr>
        </a:solidFill>
        <a:ln>
          <a:noFill/>
        </a:ln>
        <a:effectLst/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Cyrl-RS" sz="140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Меморандумске ставке  4.0</a:t>
          </a:r>
          <a:r>
            <a:rPr lang="en-US" sz="140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00</a:t>
          </a:r>
          <a:r>
            <a:rPr lang="sr-Cyrl-RS" sz="140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.000,00 динара</a:t>
          </a:r>
          <a:endParaRPr lang="en-US" sz="1400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5065948" y="2672383"/>
        <a:ext cx="1370887" cy="761850"/>
      </dsp:txXfrm>
    </dsp:sp>
    <dsp:sp modelId="{87365F3F-9302-4BC8-BDF3-4D42130C73A0}">
      <dsp:nvSpPr>
        <dsp:cNvPr id="0" name=""/>
        <dsp:cNvSpPr/>
      </dsp:nvSpPr>
      <dsp:spPr>
        <a:xfrm rot="2443898">
          <a:off x="2913352" y="3416379"/>
          <a:ext cx="511545" cy="474473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shade val="90000"/>
            <a:hueOff val="280732"/>
            <a:satOff val="-2572"/>
            <a:lumOff val="22203"/>
            <a:alphaOff val="0"/>
          </a:schemeClr>
        </a:solidFill>
        <a:ln>
          <a:noFill/>
        </a:ln>
        <a:effectLst/>
        <a:sp3d z="-110000">
          <a:bevelT w="40600" h="2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000" kern="1200"/>
        </a:p>
      </dsp:txBody>
      <dsp:txXfrm>
        <a:off x="2930591" y="3464834"/>
        <a:ext cx="369203" cy="284683"/>
      </dsp:txXfrm>
    </dsp:sp>
    <dsp:sp modelId="{C10BE03A-4238-407C-BFB2-3F28F5964922}">
      <dsp:nvSpPr>
        <dsp:cNvPr id="0" name=""/>
        <dsp:cNvSpPr/>
      </dsp:nvSpPr>
      <dsp:spPr>
        <a:xfrm>
          <a:off x="2962455" y="3809997"/>
          <a:ext cx="2292740" cy="1305584"/>
        </a:xfrm>
        <a:prstGeom prst="ellipse">
          <a:avLst/>
        </a:prstGeom>
        <a:solidFill>
          <a:schemeClr val="accent1">
            <a:alpha val="90000"/>
            <a:hueOff val="0"/>
            <a:satOff val="0"/>
            <a:lumOff val="0"/>
            <a:alphaOff val="-32000"/>
          </a:schemeClr>
        </a:solidFill>
        <a:ln>
          <a:noFill/>
        </a:ln>
        <a:effectLst/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Cyrl-RS" sz="140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Процењена пренета неутрошена средства из претходне године </a:t>
          </a:r>
          <a:r>
            <a:rPr lang="en-US" sz="140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4</a:t>
          </a:r>
          <a:r>
            <a:rPr lang="sr-Cyrl-RS" sz="140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0.000.000,00 динара</a:t>
          </a:r>
          <a:endParaRPr lang="en-US" sz="1400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3298219" y="4001195"/>
        <a:ext cx="1621212" cy="923188"/>
      </dsp:txXfrm>
    </dsp:sp>
    <dsp:sp modelId="{FB588E18-A35A-4A5D-A2FB-1E0CABD7E68D}">
      <dsp:nvSpPr>
        <dsp:cNvPr id="0" name=""/>
        <dsp:cNvSpPr/>
      </dsp:nvSpPr>
      <dsp:spPr>
        <a:xfrm rot="6780325">
          <a:off x="1422201" y="3524838"/>
          <a:ext cx="214736" cy="474473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shade val="90000"/>
            <a:hueOff val="350915"/>
            <a:satOff val="-3215"/>
            <a:lumOff val="27754"/>
            <a:alphaOff val="0"/>
          </a:schemeClr>
        </a:solidFill>
        <a:ln>
          <a:noFill/>
        </a:ln>
        <a:effectLst/>
        <a:sp3d z="-110000">
          <a:bevelT w="40600" h="2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000" kern="1200"/>
        </a:p>
      </dsp:txBody>
      <dsp:txXfrm rot="10800000">
        <a:off x="1467000" y="3590084"/>
        <a:ext cx="150315" cy="284683"/>
      </dsp:txXfrm>
    </dsp:sp>
    <dsp:sp modelId="{79F8986A-5FF8-4D50-81FF-CDED95B68B5F}">
      <dsp:nvSpPr>
        <dsp:cNvPr id="0" name=""/>
        <dsp:cNvSpPr/>
      </dsp:nvSpPr>
      <dsp:spPr>
        <a:xfrm>
          <a:off x="37901" y="3938466"/>
          <a:ext cx="2305732" cy="1243134"/>
        </a:xfrm>
        <a:prstGeom prst="ellipse">
          <a:avLst/>
        </a:prstGeom>
        <a:solidFill>
          <a:schemeClr val="accent1">
            <a:alpha val="90000"/>
            <a:hueOff val="0"/>
            <a:satOff val="0"/>
            <a:lumOff val="0"/>
            <a:alphaOff val="-40000"/>
          </a:schemeClr>
        </a:solidFill>
        <a:ln>
          <a:noFill/>
        </a:ln>
        <a:effectLst/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Cyrl-RS" sz="140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Неутрошена средства трансфера од других нивоа власти (</a:t>
          </a:r>
          <a:r>
            <a:rPr lang="en-US" sz="140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4</a:t>
          </a:r>
          <a:r>
            <a:rPr lang="sr-Cyrl-RS" sz="140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4.063.211,44)</a:t>
          </a:r>
          <a:endParaRPr lang="en-US" sz="1400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375568" y="4120519"/>
        <a:ext cx="1630398" cy="879028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6144CDB-22C1-4337-9F95-C3A522A707D1}">
      <dsp:nvSpPr>
        <dsp:cNvPr id="0" name=""/>
        <dsp:cNvSpPr/>
      </dsp:nvSpPr>
      <dsp:spPr>
        <a:xfrm>
          <a:off x="0" y="36740"/>
          <a:ext cx="2057400" cy="5544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35560" rIns="99568" bIns="35560" numCol="1" spcCol="1270" anchor="ctr" anchorCtr="0">
          <a:noAutofit/>
        </a:bodyPr>
        <a:lstStyle/>
        <a:p>
          <a:pPr lvl="0" algn="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Cyrl-RS" sz="14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Расходи за запослене</a:t>
          </a:r>
          <a:endParaRPr lang="en-US" sz="1400" b="1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0" y="36740"/>
        <a:ext cx="2057400" cy="554400"/>
      </dsp:txXfrm>
    </dsp:sp>
    <dsp:sp modelId="{02385D1D-92EB-445D-B736-940004751C79}">
      <dsp:nvSpPr>
        <dsp:cNvPr id="0" name=""/>
        <dsp:cNvSpPr/>
      </dsp:nvSpPr>
      <dsp:spPr>
        <a:xfrm>
          <a:off x="2057399" y="36740"/>
          <a:ext cx="411480" cy="554400"/>
        </a:xfrm>
        <a:prstGeom prst="leftBrace">
          <a:avLst>
            <a:gd name="adj1" fmla="val 35000"/>
            <a:gd name="adj2" fmla="val 50000"/>
          </a:avLst>
        </a:pr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BB6658A-32E0-42C7-B82A-240BF45CF27D}">
      <dsp:nvSpPr>
        <dsp:cNvPr id="0" name=""/>
        <dsp:cNvSpPr/>
      </dsp:nvSpPr>
      <dsp:spPr>
        <a:xfrm>
          <a:off x="2633471" y="36740"/>
          <a:ext cx="5596128" cy="554400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sr-Cyrl-RS" sz="12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Расходи за запослене </a:t>
          </a:r>
          <a:r>
            <a:rPr lang="sr-Cyrl-RS" sz="12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представљају све трошкове за запослене за директне и идиректне кориснике буџетских средстава.</a:t>
          </a:r>
          <a:endParaRPr lang="en-US" sz="12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2633471" y="36740"/>
        <a:ext cx="5596128" cy="554400"/>
      </dsp:txXfrm>
    </dsp:sp>
    <dsp:sp modelId="{F40D94EA-52E0-4740-A924-EAF350BDF213}">
      <dsp:nvSpPr>
        <dsp:cNvPr id="0" name=""/>
        <dsp:cNvSpPr/>
      </dsp:nvSpPr>
      <dsp:spPr>
        <a:xfrm>
          <a:off x="0" y="700602"/>
          <a:ext cx="2057400" cy="5544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35560" rIns="99568" bIns="35560" numCol="1" spcCol="1270" anchor="ctr" anchorCtr="0">
          <a:noAutofit/>
        </a:bodyPr>
        <a:lstStyle/>
        <a:p>
          <a:pPr lvl="0" algn="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Cyrl-RS" sz="14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Коришћење роба и услуга </a:t>
          </a:r>
          <a:endParaRPr lang="en-US" sz="14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0" y="700602"/>
        <a:ext cx="2057400" cy="554400"/>
      </dsp:txXfrm>
    </dsp:sp>
    <dsp:sp modelId="{0E930D30-96BC-4D43-B65A-EE88C46DBE48}">
      <dsp:nvSpPr>
        <dsp:cNvPr id="0" name=""/>
        <dsp:cNvSpPr/>
      </dsp:nvSpPr>
      <dsp:spPr>
        <a:xfrm>
          <a:off x="2057399" y="691940"/>
          <a:ext cx="411480" cy="571725"/>
        </a:xfrm>
        <a:prstGeom prst="leftBrace">
          <a:avLst>
            <a:gd name="adj1" fmla="val 35000"/>
            <a:gd name="adj2" fmla="val 50000"/>
          </a:avLst>
        </a:pr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6BA9D27-2D60-4BA7-98A9-E18E57FDB6CB}">
      <dsp:nvSpPr>
        <dsp:cNvPr id="0" name=""/>
        <dsp:cNvSpPr/>
      </dsp:nvSpPr>
      <dsp:spPr>
        <a:xfrm>
          <a:off x="2633471" y="691940"/>
          <a:ext cx="5596128" cy="571725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114300" lvl="1" indent="-114300" algn="just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sr-Cyrl-RS" sz="12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Коришћење роба и услуга </a:t>
          </a:r>
          <a:r>
            <a:rPr lang="sr-Cyrl-RS" sz="12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обухватају сталне трошкове, путне трошкове, услуге по уговору, специјализоване услуге, трошкове набавке материјала и текуће поправке и одржавање.</a:t>
          </a:r>
          <a:endParaRPr lang="en-US" sz="12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2633471" y="691940"/>
        <a:ext cx="5596128" cy="571725"/>
      </dsp:txXfrm>
    </dsp:sp>
    <dsp:sp modelId="{CCB8139E-CA19-491D-9FCD-6BF28923C725}">
      <dsp:nvSpPr>
        <dsp:cNvPr id="0" name=""/>
        <dsp:cNvSpPr/>
      </dsp:nvSpPr>
      <dsp:spPr>
        <a:xfrm>
          <a:off x="0" y="1364465"/>
          <a:ext cx="2057400" cy="5544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35560" rIns="99568" bIns="35560" numCol="1" spcCol="1270" anchor="ctr" anchorCtr="0">
          <a:noAutofit/>
        </a:bodyPr>
        <a:lstStyle/>
        <a:p>
          <a:pPr lvl="0" algn="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Cyrl-RS" sz="14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Дотације и трансфери</a:t>
          </a:r>
          <a:endParaRPr lang="en-US" sz="1400" b="1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0" y="1364465"/>
        <a:ext cx="2057400" cy="554400"/>
      </dsp:txXfrm>
    </dsp:sp>
    <dsp:sp modelId="{14D1633C-A097-4A5A-8269-B04E98857E56}">
      <dsp:nvSpPr>
        <dsp:cNvPr id="0" name=""/>
        <dsp:cNvSpPr/>
      </dsp:nvSpPr>
      <dsp:spPr>
        <a:xfrm>
          <a:off x="2057399" y="1364465"/>
          <a:ext cx="411480" cy="554400"/>
        </a:xfrm>
        <a:prstGeom prst="leftBrace">
          <a:avLst>
            <a:gd name="adj1" fmla="val 35000"/>
            <a:gd name="adj2" fmla="val 50000"/>
          </a:avLst>
        </a:pr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FFD7BD8-195B-4FA4-9414-4F4C582F5570}">
      <dsp:nvSpPr>
        <dsp:cNvPr id="0" name=""/>
        <dsp:cNvSpPr/>
      </dsp:nvSpPr>
      <dsp:spPr>
        <a:xfrm>
          <a:off x="2633471" y="1364465"/>
          <a:ext cx="5596128" cy="554400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114300" lvl="1" indent="-114300" algn="just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sr-Cyrl-RS" sz="12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Дотације и трансфери </a:t>
          </a:r>
          <a:r>
            <a:rPr lang="sr-Cyrl-RS" sz="12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су трошкови које градска општина има према институцијама које су у примарној надлежности локалног нивоа.</a:t>
          </a:r>
          <a:endParaRPr lang="en-US" sz="12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2633471" y="1364465"/>
        <a:ext cx="5596128" cy="554400"/>
      </dsp:txXfrm>
    </dsp:sp>
    <dsp:sp modelId="{9312B733-3AEB-49F6-8245-08553BA2949B}">
      <dsp:nvSpPr>
        <dsp:cNvPr id="0" name=""/>
        <dsp:cNvSpPr/>
      </dsp:nvSpPr>
      <dsp:spPr>
        <a:xfrm>
          <a:off x="0" y="2019665"/>
          <a:ext cx="2057400" cy="5544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35560" rIns="99568" bIns="35560" numCol="1" spcCol="1270" anchor="ctr" anchorCtr="0">
          <a:noAutofit/>
        </a:bodyPr>
        <a:lstStyle/>
        <a:p>
          <a:pPr lvl="0" algn="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Cyrl-RS" sz="14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Остали расходи</a:t>
          </a:r>
          <a:endParaRPr lang="en-US" sz="1400" b="1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0" y="2019665"/>
        <a:ext cx="2057400" cy="554400"/>
      </dsp:txXfrm>
    </dsp:sp>
    <dsp:sp modelId="{435AB433-2559-485A-A03D-C32F36288071}">
      <dsp:nvSpPr>
        <dsp:cNvPr id="0" name=""/>
        <dsp:cNvSpPr/>
      </dsp:nvSpPr>
      <dsp:spPr>
        <a:xfrm>
          <a:off x="2057399" y="2019665"/>
          <a:ext cx="411480" cy="554400"/>
        </a:xfrm>
        <a:prstGeom prst="leftBrace">
          <a:avLst>
            <a:gd name="adj1" fmla="val 35000"/>
            <a:gd name="adj2" fmla="val 50000"/>
          </a:avLst>
        </a:pr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893D59A-7FEC-486D-89C4-D28135F6121C}">
      <dsp:nvSpPr>
        <dsp:cNvPr id="0" name=""/>
        <dsp:cNvSpPr/>
      </dsp:nvSpPr>
      <dsp:spPr>
        <a:xfrm>
          <a:off x="2633471" y="2019665"/>
          <a:ext cx="5596128" cy="554400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114300" lvl="1" indent="-114300" algn="just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sr-Cyrl-RS" sz="12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Остали расходи </a:t>
          </a:r>
          <a:r>
            <a:rPr lang="sr-Cyrl-RS" sz="12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обухватају дотације невладиним организацијама, порезе, таксе, новчане казне.</a:t>
          </a:r>
          <a:endParaRPr lang="en-US" sz="12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2633471" y="2019665"/>
        <a:ext cx="5596128" cy="554400"/>
      </dsp:txXfrm>
    </dsp:sp>
    <dsp:sp modelId="{EFAACCF6-3A6A-4536-89B0-F0A7C44F6BE1}">
      <dsp:nvSpPr>
        <dsp:cNvPr id="0" name=""/>
        <dsp:cNvSpPr/>
      </dsp:nvSpPr>
      <dsp:spPr>
        <a:xfrm>
          <a:off x="0" y="2674865"/>
          <a:ext cx="2057400" cy="5544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35560" rIns="99568" bIns="35560" numCol="1" spcCol="1270" anchor="ctr" anchorCtr="0">
          <a:noAutofit/>
        </a:bodyPr>
        <a:lstStyle/>
        <a:p>
          <a:pPr lvl="0" algn="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Cyrl-RS" sz="14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Субвенције</a:t>
          </a:r>
          <a:endParaRPr lang="en-US" sz="1400" b="1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0" y="2674865"/>
        <a:ext cx="2057400" cy="554400"/>
      </dsp:txXfrm>
    </dsp:sp>
    <dsp:sp modelId="{6497CA82-45EE-4BD1-AEB4-CC3961FBFB74}">
      <dsp:nvSpPr>
        <dsp:cNvPr id="0" name=""/>
        <dsp:cNvSpPr/>
      </dsp:nvSpPr>
      <dsp:spPr>
        <a:xfrm>
          <a:off x="2057399" y="2674865"/>
          <a:ext cx="411480" cy="554400"/>
        </a:xfrm>
        <a:prstGeom prst="leftBrace">
          <a:avLst>
            <a:gd name="adj1" fmla="val 35000"/>
            <a:gd name="adj2" fmla="val 50000"/>
          </a:avLst>
        </a:pr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A05939C-6B40-4C32-897A-4A6DC3E71E5B}">
      <dsp:nvSpPr>
        <dsp:cNvPr id="0" name=""/>
        <dsp:cNvSpPr/>
      </dsp:nvSpPr>
      <dsp:spPr>
        <a:xfrm>
          <a:off x="2633471" y="2674865"/>
          <a:ext cx="5596128" cy="554400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114300" lvl="1" indent="-114300" algn="just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2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Субвенције</a:t>
          </a:r>
          <a:r>
            <a:rPr lang="ru-RU" sz="12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сe одобравају за функционисање јавних предузећа.</a:t>
          </a:r>
          <a:endParaRPr lang="en-US" sz="12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2633471" y="2674865"/>
        <a:ext cx="5596128" cy="554400"/>
      </dsp:txXfrm>
    </dsp:sp>
    <dsp:sp modelId="{939B76D1-BB33-4E50-9ECD-839FB5787B95}">
      <dsp:nvSpPr>
        <dsp:cNvPr id="0" name=""/>
        <dsp:cNvSpPr/>
      </dsp:nvSpPr>
      <dsp:spPr>
        <a:xfrm>
          <a:off x="0" y="3330065"/>
          <a:ext cx="2057400" cy="5544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35560" rIns="99568" bIns="35560" numCol="1" spcCol="1270" anchor="ctr" anchorCtr="0">
          <a:noAutofit/>
        </a:bodyPr>
        <a:lstStyle/>
        <a:p>
          <a:pPr lvl="0" algn="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Cyrl-RS" sz="14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Социјална заштита</a:t>
          </a:r>
          <a:endParaRPr lang="en-US" sz="1400" b="1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0" y="3330065"/>
        <a:ext cx="2057400" cy="554400"/>
      </dsp:txXfrm>
    </dsp:sp>
    <dsp:sp modelId="{7845F59F-6101-48DE-ABCC-EC5351843F5B}">
      <dsp:nvSpPr>
        <dsp:cNvPr id="0" name=""/>
        <dsp:cNvSpPr/>
      </dsp:nvSpPr>
      <dsp:spPr>
        <a:xfrm>
          <a:off x="2057399" y="3330065"/>
          <a:ext cx="411480" cy="554400"/>
        </a:xfrm>
        <a:prstGeom prst="leftBrace">
          <a:avLst>
            <a:gd name="adj1" fmla="val 35000"/>
            <a:gd name="adj2" fmla="val 50000"/>
          </a:avLst>
        </a:pr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43D6F8D-5103-4DCA-8971-053A6B7A987B}">
      <dsp:nvSpPr>
        <dsp:cNvPr id="0" name=""/>
        <dsp:cNvSpPr/>
      </dsp:nvSpPr>
      <dsp:spPr>
        <a:xfrm>
          <a:off x="2633471" y="3330065"/>
          <a:ext cx="5596128" cy="554400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114300" lvl="1" indent="-114300" algn="just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sr-Cyrl-RS" sz="12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Социјална заштита </a:t>
          </a:r>
          <a:r>
            <a:rPr lang="sr-Cyrl-RS" sz="12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обухвата све трошкове исплате социјалне помоћи за различите категорије грађана.</a:t>
          </a:r>
          <a:endParaRPr lang="en-US" sz="12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2633471" y="3330065"/>
        <a:ext cx="5596128" cy="554400"/>
      </dsp:txXfrm>
    </dsp:sp>
    <dsp:sp modelId="{B471A916-B6F4-4017-A447-E2C98CEE19B9}">
      <dsp:nvSpPr>
        <dsp:cNvPr id="0" name=""/>
        <dsp:cNvSpPr/>
      </dsp:nvSpPr>
      <dsp:spPr>
        <a:xfrm>
          <a:off x="0" y="3985265"/>
          <a:ext cx="2057400" cy="5544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35560" rIns="99568" bIns="35560" numCol="1" spcCol="1270" anchor="ctr" anchorCtr="0">
          <a:noAutofit/>
        </a:bodyPr>
        <a:lstStyle/>
        <a:p>
          <a:pPr lvl="0" algn="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Cyrl-RS" sz="14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Буџетска резерва</a:t>
          </a:r>
          <a:endParaRPr lang="en-US" sz="1400" b="1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0" y="3985265"/>
        <a:ext cx="2057400" cy="554400"/>
      </dsp:txXfrm>
    </dsp:sp>
    <dsp:sp modelId="{7F976215-9D17-4223-A92A-D3302071B429}">
      <dsp:nvSpPr>
        <dsp:cNvPr id="0" name=""/>
        <dsp:cNvSpPr/>
      </dsp:nvSpPr>
      <dsp:spPr>
        <a:xfrm>
          <a:off x="2057399" y="3985265"/>
          <a:ext cx="411480" cy="554400"/>
        </a:xfrm>
        <a:prstGeom prst="leftBrace">
          <a:avLst>
            <a:gd name="adj1" fmla="val 35000"/>
            <a:gd name="adj2" fmla="val 50000"/>
          </a:avLst>
        </a:pr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60E7D26-6540-4407-AA35-D081FC05F135}">
      <dsp:nvSpPr>
        <dsp:cNvPr id="0" name=""/>
        <dsp:cNvSpPr/>
      </dsp:nvSpPr>
      <dsp:spPr>
        <a:xfrm>
          <a:off x="2633471" y="3985265"/>
          <a:ext cx="5596128" cy="554400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114300" lvl="1" indent="-114300" algn="just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sr-Cyrl-RS" sz="12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Буџетска резерва </a:t>
          </a:r>
          <a:r>
            <a:rPr lang="sr-Cyrl-RS" sz="1200" b="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представља</a:t>
          </a:r>
          <a:r>
            <a:rPr lang="sr-Cyrl-RS" sz="12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средства која се користе за непланиране или недовољно планиране сврхе, као и у случају ванредних околности.</a:t>
          </a:r>
          <a:endParaRPr lang="en-US" sz="12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2633471" y="3985265"/>
        <a:ext cx="5596128" cy="554400"/>
      </dsp:txXfrm>
    </dsp:sp>
    <dsp:sp modelId="{320B77C6-F8A0-4CEB-8B55-79E4A1BAF9E9}">
      <dsp:nvSpPr>
        <dsp:cNvPr id="0" name=""/>
        <dsp:cNvSpPr/>
      </dsp:nvSpPr>
      <dsp:spPr>
        <a:xfrm>
          <a:off x="0" y="4640465"/>
          <a:ext cx="2057400" cy="5544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35560" rIns="99568" bIns="35560" numCol="1" spcCol="1270" anchor="ctr" anchorCtr="0">
          <a:noAutofit/>
        </a:bodyPr>
        <a:lstStyle/>
        <a:p>
          <a:pPr lvl="0" algn="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Cyrl-RS" sz="14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Капитални издаци</a:t>
          </a:r>
          <a:endParaRPr lang="en-US" sz="1400" b="1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0" y="4640465"/>
        <a:ext cx="2057400" cy="554400"/>
      </dsp:txXfrm>
    </dsp:sp>
    <dsp:sp modelId="{803A06C6-F698-48F4-A91D-0B2B17EECBA4}">
      <dsp:nvSpPr>
        <dsp:cNvPr id="0" name=""/>
        <dsp:cNvSpPr/>
      </dsp:nvSpPr>
      <dsp:spPr>
        <a:xfrm>
          <a:off x="2057399" y="4640465"/>
          <a:ext cx="411480" cy="554400"/>
        </a:xfrm>
        <a:prstGeom prst="leftBrace">
          <a:avLst>
            <a:gd name="adj1" fmla="val 35000"/>
            <a:gd name="adj2" fmla="val 50000"/>
          </a:avLst>
        </a:pr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8E0050D-5592-4FFB-BC24-07DF887B3DF2}">
      <dsp:nvSpPr>
        <dsp:cNvPr id="0" name=""/>
        <dsp:cNvSpPr/>
      </dsp:nvSpPr>
      <dsp:spPr>
        <a:xfrm>
          <a:off x="2633471" y="4640465"/>
          <a:ext cx="5596128" cy="554400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114300" lvl="1" indent="-114300" algn="just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sr-Cyrl-RS" sz="12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Капитални издаци </a:t>
          </a:r>
          <a:r>
            <a:rPr lang="sr-Cyrl-RS" sz="12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су трошкови за изградњу нових или инвестиционо одржавање постојећих објеката, набавку опреме, машина земљишта и слично.</a:t>
          </a:r>
          <a:endParaRPr lang="en-US" sz="12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2633471" y="4640465"/>
        <a:ext cx="5596128" cy="554400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4D1322E-F8CF-4A74-B7D4-C9807A7B33F3}">
      <dsp:nvSpPr>
        <dsp:cNvPr id="0" name=""/>
        <dsp:cNvSpPr/>
      </dsp:nvSpPr>
      <dsp:spPr>
        <a:xfrm>
          <a:off x="2585366" y="1544607"/>
          <a:ext cx="2715153" cy="1735181"/>
        </a:xfrm>
        <a:prstGeom prst="ellipse">
          <a:avLst/>
        </a:prstGeom>
        <a:solidFill>
          <a:schemeClr val="accent1">
            <a:alpha val="80000"/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50600" prstMaterial="plastic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Cyrl-RS" sz="20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Укупни расходи и издаци</a:t>
          </a:r>
          <a:r>
            <a:rPr lang="en-US" sz="20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1.</a:t>
          </a:r>
          <a:r>
            <a:rPr lang="sr-Cyrl-RS" sz="20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034.563.211.44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Cyrl-RS" sz="20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динара</a:t>
          </a:r>
          <a:endParaRPr lang="en-US" sz="20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2982991" y="1798718"/>
        <a:ext cx="1919903" cy="1226959"/>
      </dsp:txXfrm>
    </dsp:sp>
    <dsp:sp modelId="{CC90EFB5-C63A-4C54-80E7-2A35308D719C}">
      <dsp:nvSpPr>
        <dsp:cNvPr id="0" name=""/>
        <dsp:cNvSpPr/>
      </dsp:nvSpPr>
      <dsp:spPr>
        <a:xfrm rot="16329970">
          <a:off x="3910377" y="1193095"/>
          <a:ext cx="140461" cy="446645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shade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p3d z="-110000">
          <a:bevelT w="40600" h="2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500" kern="1200"/>
        </a:p>
      </dsp:txBody>
      <dsp:txXfrm>
        <a:off x="3930650" y="1303478"/>
        <a:ext cx="98323" cy="267987"/>
      </dsp:txXfrm>
    </dsp:sp>
    <dsp:sp modelId="{E3DB3622-1FB5-4A2C-8CAD-2726EC2CDDBE}">
      <dsp:nvSpPr>
        <dsp:cNvPr id="0" name=""/>
        <dsp:cNvSpPr/>
      </dsp:nvSpPr>
      <dsp:spPr>
        <a:xfrm>
          <a:off x="2821255" y="6"/>
          <a:ext cx="2377434" cy="1280156"/>
        </a:xfrm>
        <a:prstGeom prst="ellipse">
          <a:avLst/>
        </a:prstGeom>
        <a:solidFill>
          <a:schemeClr val="accent1"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Коришћење роба и услуга </a:t>
          </a:r>
          <a:r>
            <a:rPr lang="sr-Cyrl-RS" sz="140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371.461.864,56</a:t>
          </a:r>
          <a:endParaRPr lang="ru-RU" sz="1400" kern="1200" dirty="0" smtClean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динара</a:t>
          </a:r>
          <a:endParaRPr lang="en-US" sz="1400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3169422" y="187481"/>
        <a:ext cx="1681100" cy="905206"/>
      </dsp:txXfrm>
    </dsp:sp>
    <dsp:sp modelId="{09967BCE-00D1-4BD1-890E-3C69B5EA54D7}">
      <dsp:nvSpPr>
        <dsp:cNvPr id="0" name=""/>
        <dsp:cNvSpPr/>
      </dsp:nvSpPr>
      <dsp:spPr>
        <a:xfrm rot="20214129">
          <a:off x="5091648" y="1420703"/>
          <a:ext cx="471625" cy="446645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shade val="90000"/>
            <a:hueOff val="50131"/>
            <a:satOff val="-459"/>
            <a:lumOff val="3965"/>
            <a:alphaOff val="0"/>
          </a:schemeClr>
        </a:solidFill>
        <a:ln>
          <a:noFill/>
        </a:ln>
        <a:effectLst/>
        <a:sp3d z="-110000">
          <a:bevelT w="40600" h="2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500" kern="1200"/>
        </a:p>
      </dsp:txBody>
      <dsp:txXfrm>
        <a:off x="5097019" y="1536315"/>
        <a:ext cx="337632" cy="267987"/>
      </dsp:txXfrm>
    </dsp:sp>
    <dsp:sp modelId="{B0E25BA7-38F5-4A23-88ED-4324AF3226C2}">
      <dsp:nvSpPr>
        <dsp:cNvPr id="0" name=""/>
        <dsp:cNvSpPr/>
      </dsp:nvSpPr>
      <dsp:spPr>
        <a:xfrm>
          <a:off x="5790683" y="700651"/>
          <a:ext cx="1558539" cy="1182297"/>
        </a:xfrm>
        <a:prstGeom prst="ellipse">
          <a:avLst/>
        </a:prstGeom>
        <a:solidFill>
          <a:schemeClr val="accent1">
            <a:alpha val="90000"/>
            <a:hueOff val="0"/>
            <a:satOff val="0"/>
            <a:lumOff val="0"/>
            <a:alphaOff val="-5714"/>
          </a:schemeClr>
        </a:solidFill>
        <a:ln>
          <a:noFill/>
        </a:ln>
        <a:effectLst/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Cyrl-RS" sz="140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Дотације и трансфери 500</a:t>
          </a:r>
          <a:r>
            <a:rPr lang="en-US" sz="140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.000,00 </a:t>
          </a:r>
          <a:r>
            <a:rPr lang="sr-Cyrl-RS" sz="140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динара</a:t>
          </a:r>
          <a:endParaRPr lang="en-US" sz="1400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6018926" y="873794"/>
        <a:ext cx="1102053" cy="836011"/>
      </dsp:txXfrm>
    </dsp:sp>
    <dsp:sp modelId="{A7FE0BBA-9C66-4991-8535-02E83454FED9}">
      <dsp:nvSpPr>
        <dsp:cNvPr id="0" name=""/>
        <dsp:cNvSpPr/>
      </dsp:nvSpPr>
      <dsp:spPr>
        <a:xfrm rot="435775">
          <a:off x="5438950" y="2405265"/>
          <a:ext cx="403790" cy="446645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shade val="90000"/>
            <a:hueOff val="100261"/>
            <a:satOff val="-919"/>
            <a:lumOff val="7930"/>
            <a:alphaOff val="0"/>
          </a:schemeClr>
        </a:solidFill>
        <a:ln>
          <a:noFill/>
        </a:ln>
        <a:effectLst/>
        <a:sp3d z="-110000">
          <a:bevelT w="40600" h="2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500" kern="1200"/>
        </a:p>
      </dsp:txBody>
      <dsp:txXfrm>
        <a:off x="5439436" y="2486937"/>
        <a:ext cx="282653" cy="267987"/>
      </dsp:txXfrm>
    </dsp:sp>
    <dsp:sp modelId="{ADDFE84C-F1C6-472C-8D50-301884113DBD}">
      <dsp:nvSpPr>
        <dsp:cNvPr id="0" name=""/>
        <dsp:cNvSpPr/>
      </dsp:nvSpPr>
      <dsp:spPr>
        <a:xfrm>
          <a:off x="6017405" y="2190312"/>
          <a:ext cx="1645923" cy="1182297"/>
        </a:xfrm>
        <a:prstGeom prst="ellipse">
          <a:avLst/>
        </a:prstGeom>
        <a:solidFill>
          <a:schemeClr val="accent1">
            <a:alpha val="90000"/>
            <a:hueOff val="0"/>
            <a:satOff val="0"/>
            <a:lumOff val="0"/>
            <a:alphaOff val="-11429"/>
          </a:schemeClr>
        </a:solidFill>
        <a:ln>
          <a:noFill/>
        </a:ln>
        <a:effectLst/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Cyrl-RS" sz="14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Расходи за запослене 462.175.473,0</a:t>
          </a:r>
          <a:r>
            <a:rPr lang="en-US" sz="14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0</a:t>
          </a:r>
          <a:r>
            <a:rPr lang="sr-Cyrl-RS" sz="14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динара</a:t>
          </a:r>
          <a:endParaRPr lang="en-US" sz="14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6258445" y="2363455"/>
        <a:ext cx="1163843" cy="836011"/>
      </dsp:txXfrm>
    </dsp:sp>
    <dsp:sp modelId="{1434EB9D-C00E-4EF1-996C-7362848E1704}">
      <dsp:nvSpPr>
        <dsp:cNvPr id="0" name=""/>
        <dsp:cNvSpPr/>
      </dsp:nvSpPr>
      <dsp:spPr>
        <a:xfrm rot="2564876">
          <a:off x="4723087" y="3144526"/>
          <a:ext cx="307554" cy="446645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shade val="90000"/>
            <a:hueOff val="150392"/>
            <a:satOff val="-1378"/>
            <a:lumOff val="11895"/>
            <a:alphaOff val="0"/>
          </a:schemeClr>
        </a:solidFill>
        <a:ln>
          <a:noFill/>
        </a:ln>
        <a:effectLst/>
        <a:sp3d z="-110000">
          <a:bevelT w="40600" h="2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500" kern="1200"/>
        </a:p>
      </dsp:txBody>
      <dsp:txXfrm>
        <a:off x="4735342" y="3202541"/>
        <a:ext cx="215288" cy="267987"/>
      </dsp:txXfrm>
    </dsp:sp>
    <dsp:sp modelId="{265D0EE6-BDDD-4F8E-83AC-E74EE3D01625}">
      <dsp:nvSpPr>
        <dsp:cNvPr id="0" name=""/>
        <dsp:cNvSpPr/>
      </dsp:nvSpPr>
      <dsp:spPr>
        <a:xfrm>
          <a:off x="4857745" y="3385046"/>
          <a:ext cx="1554484" cy="1182297"/>
        </a:xfrm>
        <a:prstGeom prst="ellipse">
          <a:avLst/>
        </a:prstGeom>
        <a:solidFill>
          <a:schemeClr val="accent1">
            <a:alpha val="90000"/>
            <a:hueOff val="0"/>
            <a:satOff val="0"/>
            <a:lumOff val="0"/>
            <a:alphaOff val="-17143"/>
          </a:schemeClr>
        </a:solidFill>
        <a:ln>
          <a:noFill/>
        </a:ln>
        <a:effectLst/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Cyrl-RS" sz="14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Социјална помоћ </a:t>
          </a:r>
          <a:r>
            <a:rPr lang="en-US" sz="14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108.349.165,98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Cyrl-RS" sz="14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динара</a:t>
          </a:r>
          <a:endParaRPr lang="en-US" sz="14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5085394" y="3558189"/>
        <a:ext cx="1099186" cy="836011"/>
      </dsp:txXfrm>
    </dsp:sp>
    <dsp:sp modelId="{E4394AB1-015E-499A-B528-FA19C9FA4490}">
      <dsp:nvSpPr>
        <dsp:cNvPr id="0" name=""/>
        <dsp:cNvSpPr/>
      </dsp:nvSpPr>
      <dsp:spPr>
        <a:xfrm rot="10417504">
          <a:off x="1812145" y="2272042"/>
          <a:ext cx="521740" cy="446645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shade val="90000"/>
            <a:hueOff val="200523"/>
            <a:satOff val="-1837"/>
            <a:lumOff val="15859"/>
            <a:alphaOff val="0"/>
          </a:schemeClr>
        </a:solidFill>
        <a:ln>
          <a:noFill/>
        </a:ln>
        <a:effectLst/>
        <a:sp3d z="-110000">
          <a:bevelT w="40600" h="2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500" kern="1200"/>
        </a:p>
      </dsp:txBody>
      <dsp:txXfrm rot="10800000">
        <a:off x="1945724" y="2353932"/>
        <a:ext cx="387747" cy="267987"/>
      </dsp:txXfrm>
    </dsp:sp>
    <dsp:sp modelId="{46D4691C-79E6-463E-8DCA-150E285E0CA5}">
      <dsp:nvSpPr>
        <dsp:cNvPr id="0" name=""/>
        <dsp:cNvSpPr/>
      </dsp:nvSpPr>
      <dsp:spPr>
        <a:xfrm>
          <a:off x="78049" y="2165845"/>
          <a:ext cx="1557570" cy="1182297"/>
        </a:xfrm>
        <a:prstGeom prst="ellipse">
          <a:avLst/>
        </a:prstGeom>
        <a:solidFill>
          <a:schemeClr val="accent1">
            <a:alpha val="90000"/>
            <a:hueOff val="0"/>
            <a:satOff val="0"/>
            <a:lumOff val="0"/>
            <a:alphaOff val="-22857"/>
          </a:schemeClr>
        </a:solidFill>
        <a:ln>
          <a:noFill/>
        </a:ln>
        <a:effectLst/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Cyrl-RS" sz="14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Средства резерве 14.000.000</a:t>
          </a:r>
          <a:r>
            <a:rPr lang="en-US" sz="14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,00</a:t>
          </a:r>
          <a:r>
            <a:rPr lang="sr-Cyrl-RS" sz="14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динара </a:t>
          </a:r>
          <a:endParaRPr lang="en-US" sz="14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306150" y="2338988"/>
        <a:ext cx="1101368" cy="836011"/>
      </dsp:txXfrm>
    </dsp:sp>
    <dsp:sp modelId="{79706680-78B5-405C-9DC2-7C13B6BB67B7}">
      <dsp:nvSpPr>
        <dsp:cNvPr id="0" name=""/>
        <dsp:cNvSpPr/>
      </dsp:nvSpPr>
      <dsp:spPr>
        <a:xfrm rot="5792255">
          <a:off x="3612055" y="3402837"/>
          <a:ext cx="383534" cy="446645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shade val="90000"/>
            <a:hueOff val="250654"/>
            <a:satOff val="-2296"/>
            <a:lumOff val="19824"/>
            <a:alphaOff val="0"/>
          </a:schemeClr>
        </a:solidFill>
        <a:ln>
          <a:noFill/>
        </a:ln>
        <a:effectLst/>
        <a:sp3d z="-110000">
          <a:bevelT w="40600" h="2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500" kern="1200"/>
        </a:p>
      </dsp:txBody>
      <dsp:txXfrm rot="10800000">
        <a:off x="3676135" y="3435010"/>
        <a:ext cx="268474" cy="267987"/>
      </dsp:txXfrm>
    </dsp:sp>
    <dsp:sp modelId="{C186CDDB-63D7-4E61-A78C-08939C0ABA5B}">
      <dsp:nvSpPr>
        <dsp:cNvPr id="0" name=""/>
        <dsp:cNvSpPr/>
      </dsp:nvSpPr>
      <dsp:spPr>
        <a:xfrm>
          <a:off x="2821253" y="3994642"/>
          <a:ext cx="1745189" cy="1182297"/>
        </a:xfrm>
        <a:prstGeom prst="ellipse">
          <a:avLst/>
        </a:prstGeom>
        <a:solidFill>
          <a:schemeClr val="accent1">
            <a:alpha val="90000"/>
            <a:hueOff val="0"/>
            <a:satOff val="0"/>
            <a:lumOff val="0"/>
            <a:alphaOff val="-28571"/>
          </a:schemeClr>
        </a:solidFill>
        <a:ln>
          <a:noFill/>
        </a:ln>
        <a:effectLst/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Cyrl-RS" sz="14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Субвенције 22.577.898,26 динара</a:t>
          </a:r>
          <a:endParaRPr lang="en-US" sz="14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3076830" y="4167785"/>
        <a:ext cx="1234035" cy="836011"/>
      </dsp:txXfrm>
    </dsp:sp>
    <dsp:sp modelId="{B20096A6-50BD-4F07-9485-6A37BD9C1251}">
      <dsp:nvSpPr>
        <dsp:cNvPr id="0" name=""/>
        <dsp:cNvSpPr/>
      </dsp:nvSpPr>
      <dsp:spPr>
        <a:xfrm rot="8237465">
          <a:off x="2348398" y="3337241"/>
          <a:ext cx="700920" cy="446645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shade val="90000"/>
            <a:hueOff val="300784"/>
            <a:satOff val="-2756"/>
            <a:lumOff val="23789"/>
            <a:alphaOff val="0"/>
          </a:schemeClr>
        </a:solidFill>
        <a:ln>
          <a:noFill/>
        </a:ln>
        <a:effectLst/>
        <a:sp3d z="-110000">
          <a:bevelT w="40600" h="2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500" kern="1200"/>
        </a:p>
      </dsp:txBody>
      <dsp:txXfrm rot="10800000">
        <a:off x="2464624" y="3381128"/>
        <a:ext cx="566927" cy="267987"/>
      </dsp:txXfrm>
    </dsp:sp>
    <dsp:sp modelId="{83411027-8900-4ED7-8B7A-E8BDF13FFEE8}">
      <dsp:nvSpPr>
        <dsp:cNvPr id="0" name=""/>
        <dsp:cNvSpPr/>
      </dsp:nvSpPr>
      <dsp:spPr>
        <a:xfrm>
          <a:off x="759430" y="3915580"/>
          <a:ext cx="1828801" cy="1182297"/>
        </a:xfrm>
        <a:prstGeom prst="ellipse">
          <a:avLst/>
        </a:prstGeom>
        <a:solidFill>
          <a:schemeClr val="accent1">
            <a:alpha val="90000"/>
            <a:hueOff val="0"/>
            <a:satOff val="0"/>
            <a:lumOff val="0"/>
            <a:alphaOff val="-34286"/>
          </a:schemeClr>
        </a:solidFill>
        <a:ln>
          <a:noFill/>
        </a:ln>
        <a:effectLst/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Cyrl-RS" sz="15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Капитални издаци</a:t>
          </a:r>
          <a:r>
            <a:rPr lang="en-US" sz="15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sr-Cyrl-RS" sz="15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2.231.000,00 динара</a:t>
          </a:r>
          <a:endParaRPr lang="en-US" sz="15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1027252" y="4088723"/>
        <a:ext cx="1293157" cy="836011"/>
      </dsp:txXfrm>
    </dsp:sp>
    <dsp:sp modelId="{2B3CC031-A95E-4D3A-966A-04ECE1A28CF7}">
      <dsp:nvSpPr>
        <dsp:cNvPr id="0" name=""/>
        <dsp:cNvSpPr/>
      </dsp:nvSpPr>
      <dsp:spPr>
        <a:xfrm rot="12730170">
          <a:off x="2387692" y="1355645"/>
          <a:ext cx="461081" cy="446645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shade val="90000"/>
            <a:hueOff val="350915"/>
            <a:satOff val="-3215"/>
            <a:lumOff val="27754"/>
            <a:alphaOff val="0"/>
          </a:schemeClr>
        </a:solidFill>
        <a:ln>
          <a:noFill/>
        </a:ln>
        <a:effectLst/>
        <a:sp3d z="-110000">
          <a:bevelT w="40600" h="2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500" kern="1200"/>
        </a:p>
      </dsp:txBody>
      <dsp:txXfrm rot="10800000">
        <a:off x="2511399" y="1480645"/>
        <a:ext cx="327088" cy="267987"/>
      </dsp:txXfrm>
    </dsp:sp>
    <dsp:sp modelId="{9C2667C7-0C64-4F5A-9B06-3E2C3FD0E609}">
      <dsp:nvSpPr>
        <dsp:cNvPr id="0" name=""/>
        <dsp:cNvSpPr/>
      </dsp:nvSpPr>
      <dsp:spPr>
        <a:xfrm>
          <a:off x="669196" y="337044"/>
          <a:ext cx="1828801" cy="1182297"/>
        </a:xfrm>
        <a:prstGeom prst="ellipse">
          <a:avLst/>
        </a:prstGeom>
        <a:solidFill>
          <a:schemeClr val="accent1">
            <a:alpha val="90000"/>
            <a:hueOff val="0"/>
            <a:satOff val="0"/>
            <a:lumOff val="0"/>
            <a:alphaOff val="-40000"/>
          </a:schemeClr>
        </a:solidFill>
        <a:ln>
          <a:noFill/>
        </a:ln>
        <a:effectLst/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Cyrl-RS" sz="140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О</a:t>
          </a:r>
          <a:r>
            <a:rPr lang="sr-Latn-RS" sz="140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стали расходи </a:t>
          </a:r>
          <a:r>
            <a:rPr lang="sr-Cyrl-RS" sz="140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49.345.000,00</a:t>
          </a:r>
          <a:endParaRPr lang="en-US" sz="1400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937018" y="510187"/>
        <a:ext cx="1293157" cy="83601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4">
  <dgm:title val=""/>
  <dgm:desc val=""/>
  <dgm:catLst>
    <dgm:cat type="relationship" pri="1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5" srcId="1" destId="11" srcOrd="0" destOrd="0"/>
        <dgm:cxn modelId="16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0"/>
              <dgm:param type="spanAng" val="360"/>
              <dgm:param type="ctrShpMap" val="fNode"/>
            </dgm:alg>
          </dgm:if>
          <dgm:else name="Name4">
            <dgm:choose name="Name5">
              <dgm:if name="Name6" axis="ch ch" ptType="node node" st="1 1" cnt="1 0" func="cnt" op="lte" val="3">
                <dgm:alg type="cycle">
                  <dgm:param type="stAng" val="-55"/>
                  <dgm:param type="spanAng" val="110"/>
                  <dgm:param type="ctrShpMap" val="fNode"/>
                </dgm:alg>
              </dgm:if>
              <dgm:else name="Name7">
                <dgm:choose name="Name8">
                  <dgm:if name="Name9" axis="ch ch" ptType="node node" st="1 1" cnt="1 0" func="cnt" op="equ" val="4">
                    <dgm:alg type="cycle">
                      <dgm:param type="stAng" val="-75"/>
                      <dgm:param type="spanAng" val="150"/>
                      <dgm:param type="ctrShpMap" val="fNode"/>
                    </dgm:alg>
                  </dgm:if>
                  <dgm:else name="Name10">
                    <dgm:alg type="cycle">
                      <dgm:param type="stAng" val="-90"/>
                      <dgm:param type="spanAng" val="180"/>
                      <dgm:param type="ctrShpMap" val="fNode"/>
                    </dgm:alg>
                  </dgm:else>
                </dgm:choose>
              </dgm:else>
            </dgm:choose>
          </dgm:else>
        </dgm:choose>
      </dgm:if>
      <dgm:else name="Name11">
        <dgm:choose name="Name12">
          <dgm:if name="Name13" axis="ch ch" ptType="node node" st="1 1" cnt="1 0" func="cnt" op="lte" val="1">
            <dgm:alg type="cycle">
              <dgm:param type="stAng" val="0"/>
              <dgm:param type="spanAng" val="-360"/>
              <dgm:param type="ctrShpMap" val="fNode"/>
            </dgm:alg>
          </dgm:if>
          <dgm:else name="Name14">
            <dgm:choose name="Name15">
              <dgm:if name="Name16" axis="ch ch" ptType="node node" st="1 1" cnt="1 0" func="cnt" op="lte" val="3">
                <dgm:alg type="cycle">
                  <dgm:param type="stAng" val="55"/>
                  <dgm:param type="spanAng" val="-110"/>
                  <dgm:param type="ctrShpMap" val="fNode"/>
                </dgm:alg>
              </dgm:if>
              <dgm:else name="Name17">
                <dgm:choose name="Name18">
                  <dgm:if name="Name19" axis="ch ch" ptType="node node" st="1 1" cnt="1 0" func="cnt" op="equ" val="4">
                    <dgm:alg type="cycle">
                      <dgm:param type="stAng" val="75"/>
                      <dgm:param type="spanAng" val="-150"/>
                      <dgm:param type="ctrShpMap" val="fNode"/>
                    </dgm:alg>
                  </dgm:if>
                  <dgm:else name="Name20">
                    <dgm:alg type="cycle">
                      <dgm:param type="stAng" val="90"/>
                      <dgm:param type="spanAng" val="-180"/>
                      <dgm:param type="ctrShpMap" val="fNode"/>
                    </dgm:alg>
                  </dgm:else>
                </dgm:choose>
              </dgm:else>
            </dgm:choose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fact="0.95"/>
      <dgm:constr type="h" for="ch" forName="parTrans" refType="w" refFor="ch" refForName="centerShape" fact="0.285"/>
      <dgm:constr type="sp" refType="w" refFor="ch" refForName="centerShape" op="equ" fact="0.23"/>
      <dgm:constr type="sibSp" refType="w" refFor="ch" refForName="node" fact="0.1"/>
      <dgm:constr type="primFontSz" for="ch" forName="node" op="equ"/>
    </dgm:constrLst>
    <dgm:choose name="Name21">
      <dgm:if name="Name22" axis="ch ch" ptType="node node" st="1 1" cnt="1 0" func="cnt" op="lte" val="5">
        <dgm:ruleLst>
          <dgm:rule type="w" for="ch" forName="centerShape" val="NaN" fact="0.27" max="NaN"/>
        </dgm:ruleLst>
      </dgm:if>
      <dgm:else name="Name23">
        <dgm:ruleLst>
          <dgm:rule type="w" for="ch" forName="centerShape" val="NaN" fact="0.27" max="NaN"/>
          <dgm:rule type="w" for="ch" forName="node" val="NaN" fact="0.7" max="NaN"/>
        </dgm:ruleLst>
      </dgm:else>
    </dgm:choose>
    <dgm:forEach name="Name24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  <dgm:constr type="primFontSz" val="65"/>
          <dgm:constr type="h" refType="w"/>
        </dgm:constrLst>
        <dgm:ruleLst>
          <dgm:rule type="primFontSz" val="5" fact="NaN" max="NaN"/>
        </dgm:ruleLst>
      </dgm:layoutNode>
      <dgm:forEach name="Name25" axis="ch">
        <dgm:forEach name="Name26" axis="self" ptType="parTrans">
          <dgm:layoutNode name="parTrans" styleLbl="bgSibTrans2D1">
            <dgm:alg type="conn">
              <dgm:param type="begPts" val="auto"/>
              <dgm:param type="endPts" val="ctr"/>
              <dgm:param type="endSty" val="noArr"/>
              <dgm:param type="begSty" val="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begPad" refType="connDist" fact="0.055"/>
              <dgm:constr type="endPad"/>
            </dgm:constrLst>
            <dgm:ruleLst/>
          </dgm:layoutNode>
        </dgm:forEach>
        <dgm:forEach name="Name27" axis="self" ptType="node">
          <dgm:layoutNode name="node" styleLbl="node1">
            <dgm:varLst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primFontSz" val="65"/>
              <dgm:constr type="h" refType="w" fact="0.8"/>
              <dgm:constr type="tMarg" refType="primFontSz" fact="0.15"/>
              <dgm:constr type="bMarg" refType="primFontSz" fact="0.15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HorizontalMultiLevelHierarchy">
  <dgm:title val=""/>
  <dgm:desc val=""/>
  <dgm:catLst>
    <dgm:cat type="hierarchy" pri="46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 val="exact"/>
    </dgm:varLst>
    <dgm:choose name="Name1">
      <dgm:if name="Name2" func="var" arg="dir" op="equ" val="norm">
        <dgm:alg type="hierChild">
          <dgm:param type="linDir" val="fromT"/>
          <dgm:param type="chAlign" val="l"/>
        </dgm:alg>
      </dgm:if>
      <dgm:else name="Name3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forName="LevelOneTextNode" refType="h"/>
      <dgm:constr type="w" for="des" forName="LevelOneTextNode" refType="h" refFor="des" refForName="LevelOneTextNode" fact="0.19"/>
      <dgm:constr type="h" for="des" forName="LevelTwoTextNode" refType="w" refFor="des" refForName="LevelOneTextNode"/>
      <dgm:constr type="w" for="des" forName="LevelTwoTextNode" refType="h" refFor="des" refForName="LevelTwoTextNode" fact="3.28"/>
      <dgm:constr type="sibSp" refType="h" refFor="des" refForName="LevelTwoTextNode" op="equ" fact="0.25"/>
      <dgm:constr type="sibSp" for="des" forName="level2hierChild" refType="h" refFor="des" refForName="LevelTwoTextNode" op="equ" fact="0.25"/>
      <dgm:constr type="sibSp" for="des" forName="level3hierChild" refType="h" refFor="des" refForName="LevelTwoTextNode" op="equ" fact="0.25"/>
      <dgm:constr type="sp" for="des" forName="root1" refType="w" refFor="des" refForName="LevelTwoTextNode" fact="0.2"/>
      <dgm:constr type="sp" for="des" forName="root2" refType="sp" refFor="des" refForName="root1" op="equ"/>
      <dgm:constr type="primFontSz" for="des" forName="LevelOneTextNode" op="equ" val="65"/>
      <dgm:constr type="primFontSz" for="des" forName="LevelTwoTextNode" op="equ" val="65"/>
      <dgm:constr type="primFontSz" for="des" forName="LevelTwoTextNode" refType="primFontSz" refFor="des" refForName="LevelOneTextNode" op="lte"/>
      <dgm:constr type="primFontSz" for="des" forName="connTx" op="equ" val="50"/>
      <dgm:constr type="primFontSz" for="des" forName="connTx" refType="primFontSz" refFor="des" refForName="LevelOneTextNode" op="lte" fact="0.78"/>
    </dgm:constrLst>
    <dgm:forEach name="Name4" axis="ch">
      <dgm:forEach name="Name5" axis="self" ptType="node">
        <dgm:layoutNode name="root1">
          <dgm:choose name="Name6">
            <dgm:if name="Name7" func="var" arg="dir" op="equ" val="norm">
              <dgm:alg type="hierRoot">
                <dgm:param type="hierAlign" val="lCtrCh"/>
              </dgm:alg>
            </dgm:if>
            <dgm:else name="Name8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layoutNode name="LevelOneTextNode" styleLbl="node0">
            <dgm:varLst>
              <dgm:chPref val="3"/>
            </dgm:varLst>
            <dgm:alg type="tx">
              <dgm:param type="autoTxRot" val="grav"/>
            </dgm:alg>
            <dgm:choose name="Name9">
              <dgm:if name="Name10" func="var" arg="dir" op="equ" val="norm">
                <dgm:shape xmlns:r="http://schemas.openxmlformats.org/officeDocument/2006/relationships" rot="270" type="rect" r:blip="">
                  <dgm:adjLst/>
                </dgm:shape>
              </dgm:if>
              <dgm:else name="Name11">
                <dgm:shape xmlns:r="http://schemas.openxmlformats.org/officeDocument/2006/relationships" rot="90" type="rect" r:blip="">
                  <dgm:adjLst/>
                </dgm:shape>
              </dgm:else>
            </dgm:choos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2" fact="NaN" max="NaN"/>
            </dgm:ruleLst>
          </dgm:layoutNode>
          <dgm:layoutNode name="level2hierChild">
            <dgm:choose name="Name12">
              <dgm:if name="Name13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4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forEach name="repeat" axis="ch">
              <dgm:forEach name="Name15" axis="self" ptType="parTrans" cnt="1">
                <dgm:layoutNode name="conn2-1">
                  <dgm:choose name="Name16">
                    <dgm:if name="Name17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  <dgm:param type="connRout" val="bend"/>
                      </dgm:alg>
                    </dgm:if>
                    <dgm:else name="Name18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  <dgm:param type="connRout" val="bend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9" axis="self" ptType="node">
                <dgm:layoutNode name="root2">
                  <dgm:choose name="Name20">
                    <dgm:if name="Name21" func="var" arg="dir" op="equ" val="norm">
                      <dgm:alg type="hierRoot">
                        <dgm:param type="hierAlign" val="lCtrCh"/>
                      </dgm:alg>
                    </dgm:if>
                    <dgm:else name="Name22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2" fact="NaN" max="NaN"/>
                    </dgm:ruleLst>
                  </dgm:layoutNode>
                  <dgm:layoutNode name="level3hierChild">
                    <dgm:choose name="Name23">
                      <dgm:if name="Name24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5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forEach name="Name26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equation1">
  <dgm:title val=""/>
  <dgm:desc val=""/>
  <dgm:catLst>
    <dgm:cat type="relationship" pri="17000"/>
    <dgm:cat type="process" pri="2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choose name="Name0">
      <dgm:if name="Name1" func="var" arg="dir" op="equ" val="norm">
        <dgm:alg type="lin">
          <dgm:param type="fallback" val="2D"/>
        </dgm:alg>
      </dgm:if>
      <dgm:else name="Name2">
        <dgm:alg type="lin">
          <dgm:param type="linDir" val="fromR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fact="0.58"/>
      <dgm:constr type="primFontSz" for="ch" ptType="node" op="equ" val="65"/>
      <dgm:constr type="primFontSz" for="ch" ptType="sibTrans" op="equ" val="55"/>
      <dgm:constr type="primFontSz" for="ch" ptType="sibTrans" refType="primFontSz" refFor="ch" refPtType="node" op="lte" fact="0.8"/>
      <dgm:constr type="w" for="ch" forName="spacerL" refType="w" refFor="ch" refPtType="sibTrans" fact="0.14"/>
      <dgm:constr type="w" for="ch" forName="spacerR" refType="w" refFor="ch" refPtType="sibTrans" fact="0.14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pacerL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sibTrans">
          <dgm:alg type="tx"/>
          <dgm:choose name="Name3">
            <dgm:if name="Name4" axis="followSib" ptType="sibTrans" func="cnt" op="equ" val="0">
              <dgm:shape xmlns:r="http://schemas.openxmlformats.org/officeDocument/2006/relationships" type="mathEqual" r:blip="">
                <dgm:adjLst/>
              </dgm:shape>
            </dgm:if>
            <dgm:else name="Name5">
              <dgm:shape xmlns:r="http://schemas.openxmlformats.org/officeDocument/2006/relationships" type="mathPlus" r:blip="">
                <dgm:adjLst/>
              </dgm:shape>
            </dgm:else>
          </dgm:choose>
          <dgm:presOf axis="self"/>
          <dgm:constrLst>
            <dgm:constr type="h" refType="w"/>
            <dgm:constr type="lMarg"/>
            <dgm:constr type="rMarg"/>
            <dgm:constr type="tMarg"/>
            <dgm:constr type="bMarg"/>
          </dgm:constrLst>
          <dgm:ruleLst>
            <dgm:rule type="primFontSz" val="5" fact="NaN" max="NaN"/>
          </dgm:ruleLst>
        </dgm:layoutNode>
        <dgm:layoutNode name="spacerR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diagrams.loki3.com/BracketList#1">
  <dgm:title val="Vertical Bracket List"/>
  <dgm:desc val="Use to show grouped blocks of information.  Works well with large amounts of Level 2 text."/>
  <dgm:catLst>
    <dgm:cat type="list" pri="4110"/>
    <dgm:cat type="officeonline" pri="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3" srcId="0" destId="1" srcOrd="0" destOrd="0"/>
        <dgm:cxn modelId="4" srcId="1" destId="11" srcOrd="0" destOrd="0"/>
        <dgm:cxn modelId="5" srcId="0" destId="2" srcOrd="0" destOrd="0"/>
        <dgm:cxn modelId="6" srcId="2" destId="21" srcOrd="0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V" refType="primFontSz" refFor="des" refForName="parTx" fact="0.1"/>
      <dgm:constr type="primFontSz" for="des" forName="parTx" val="65"/>
      <dgm:constr type="primFontSz" for="des" forName="desTx" refType="primFontSz" refFor="des" refForName="parTx"/>
      <dgm:constr type="h" for="des" forName="parTx" refType="primFontSz" refFor="des" refForName="parTx" fact="0.55"/>
      <dgm:constr type="h" for="des" forName="bracket" refType="primFontSz" refFor="des" refForName="parTx" fact="0.55"/>
      <dgm:constr type="h" for="des" forName="desTx" refType="primFontSz" refFor="des" refForName="parTx" fact="0.55"/>
    </dgm:constrLst>
    <dgm:ruleLst>
      <dgm:rule type="primFontSz" for="des" forName="parTx" val="5" fact="NaN" max="NaN"/>
    </dgm:ruleLst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Tx" refType="w" fact="0.25"/>
          <dgm:constr type="w" for="ch" forName="bracket" refType="w" fact="0.05"/>
          <dgm:constr type="w" for="ch" forName="spH" refType="w" fact="0.02"/>
          <dgm:constr type="w" for="ch" forName="desTx" refType="w" fact="0.68"/>
          <dgm:constr type="h" for="ch" forName="bracket" refType="h" refFor="ch" refForName="desTx" op="gte"/>
          <dgm:constr type="h" for="ch" forName="bracket" refType="h" refFor="ch" refForName="parTx" op="gte"/>
          <dgm:constr type="h" for="ch" forName="desTx" refType="h" refFor="ch" refForName="parTx" op="gte"/>
        </dgm:constrLst>
        <dgm:ruleLst/>
        <dgm:layoutNode name="parTx" styleLbl="revTx">
          <dgm:varLst>
            <dgm:chMax val="1"/>
            <dgm:bulletEnabled val="1"/>
          </dgm:varLst>
          <dgm:choose name="Name8">
            <dgm:if name="Name9" func="var" arg="dir" op="equ" val="norm">
              <dgm:alg type="tx">
                <dgm:param type="parTxLTRAlign" val="r"/>
              </dgm:alg>
            </dgm:if>
            <dgm:else name="Name10">
              <dgm:alg type="tx">
                <dgm:param type="parTxLTRAlign" val="l"/>
              </dgm:alg>
            </dgm:else>
          </dgm:choose>
          <dgm:shape xmlns:r="http://schemas.openxmlformats.org/officeDocument/2006/relationships" type="rect" r:blip="">
            <dgm:adjLst/>
          </dgm:shape>
          <dgm:presOf axis="self" ptType="node"/>
          <dgm:constrLst>
            <dgm:constr type="tMarg" refType="primFontSz" fact="0.2"/>
            <dgm:constr type="bMarg" refType="primFontSz" fact="0.2"/>
          </dgm:constrLst>
          <dgm:ruleLst>
            <dgm:rule type="h" val="INF" fact="NaN" max="NaN"/>
          </dgm:ruleLst>
        </dgm:layoutNode>
        <dgm:layoutNode name="bracket" styleLbl="parChTrans1D1">
          <dgm:alg type="sp"/>
          <dgm:choose name="Name11">
            <dgm:if name="Name12" func="var" arg="dir" op="equ" val="norm">
              <dgm:shape xmlns:r="http://schemas.openxmlformats.org/officeDocument/2006/relationships" type="leftBrace" r:blip="">
                <dgm:adjLst>
                  <dgm:adj idx="1" val="0.35"/>
                </dgm:adjLst>
              </dgm:shape>
            </dgm:if>
            <dgm:else name="Name13">
              <dgm:shape xmlns:r="http://schemas.openxmlformats.org/officeDocument/2006/relationships" rot="180" type="leftBrace" r:blip="">
                <dgm:adjLst>
                  <dgm:adj idx="1" val="0.35"/>
                </dgm:adjLst>
              </dgm:shape>
            </dgm:else>
          </dgm:choose>
          <dgm:presOf/>
        </dgm:layoutNode>
        <dgm:layoutNode name="spH">
          <dgm:alg type="sp"/>
        </dgm:layoutNode>
        <dgm:choose name="Name14">
          <dgm:if name="Name15" axis="ch" ptType="node" func="cnt" op="gte" val="1">
            <dgm:layoutNode name="desTx" styleLbl="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secFontSz" refType="primFontSz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h" val="INF" fact="NaN" max="NaN"/>
              </dgm:ruleLst>
            </dgm:layoutNode>
          </dgm:if>
          <dgm:else name="Name16"/>
        </dgm:choose>
      </dgm:layoutNode>
      <dgm:forEach name="Name17" axis="followSib" ptType="sibTrans" cnt="1">
        <dgm:layoutNode name="spV">
          <dgm:alg type="sp"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hList6">
  <dgm:title val=""/>
  <dgm:desc val=""/>
  <dgm:catLst>
    <dgm:cat type="list" pri="18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ptType="node" refType="h"/>
      <dgm:constr type="w" for="ch" ptType="node" refType="w"/>
      <dgm:constr type="primFontSz" for="ch" ptType="node" op="equ"/>
      <dgm:constr type="w" for="ch" forName="sibTrans" refType="w" fact="0.075"/>
    </dgm:constrLst>
    <dgm:ruleLst/>
    <dgm:forEach name="nodesForEach" axis="ch" ptType="node">
      <dgm:layoutNode name="node">
        <dgm:varLst>
          <dgm:bulletEnabled val="1"/>
        </dgm:varLst>
        <dgm:alg type="tx"/>
        <dgm:choose name="Name4">
          <dgm:if name="Name5" func="var" arg="dir" op="equ" val="norm">
            <dgm:shape xmlns:r="http://schemas.openxmlformats.org/officeDocument/2006/relationships" rot="-90" type="flowChartManualOperation" r:blip="">
              <dgm:adjLst/>
            </dgm:shape>
          </dgm:if>
          <dgm:else name="Name6">
            <dgm:shape xmlns:r="http://schemas.openxmlformats.org/officeDocument/2006/relationships" rot="90" type="flowChartManualOperation" r:blip="">
              <dgm:adjLst/>
            </dgm:shape>
          </dgm:else>
        </dgm:choose>
        <dgm:presOf axis="desOrSelf" ptType="node"/>
        <dgm:constrLst>
          <dgm:constr type="primFontSz" val="65"/>
          <dgm:constr type="tMarg"/>
          <dgm:constr type="bMarg"/>
          <dgm:constr type="lMarg" refType="primFontSz" fact="0.5"/>
          <dgm:constr type="rMarg" refType="lMarg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radial5">
  <dgm:title val=""/>
  <dgm:desc val=""/>
  <dgm:catLst>
    <dgm:cat type="relationship" pri="23000"/>
    <dgm:cat type="cycle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  <dgm:param type="ctrShpMap" val="fNode"/>
        </dgm:alg>
      </dgm:if>
      <dgm:else name="Name3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parTrans" refType="w" refFor="ch" refForName="centerShape" fact="0.4"/>
      <dgm:constr type="w" for="ch" forName="node" refType="w" refFor="ch" refForName="centerShape" op="equ" fact="1.25"/>
      <dgm:constr type="sp" refType="w" refFor="ch" refForName="centerShape" op="equ" fact="0.4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node" refType="primFontSz" refFor="ch" refForName="centerShape" op="lte"/>
      <dgm:constr type="primFontSz" for="des" forName="connectorText" op="equ" val="55"/>
      <dgm:constr type="primFontSz" for="des" forName="connectorText" refType="primFontSz" refFor="ch" refForName="centerShape" op="lte" fact="0.8"/>
      <dgm:constr type="primFontSz" for="des" forName="connectorText" refType="primFontSz" refFor="des" refForName="node" op="lte"/>
    </dgm:constrLst>
    <dgm:choose name="Name4">
      <dgm:if name="Name5" axis="ch ch" ptType="node node" st="1 1" cnt="1 0" func="cnt" op="lte" val="6">
        <dgm:ruleLst>
          <dgm:rule type="w" for="ch" forName="node" val="NaN" fact="1" max="NaN"/>
        </dgm:ruleLst>
      </dgm:if>
      <dgm:if name="Name6" axis="ch ch" ptType="node node" st="1 1" cnt="1 0" func="cnt" op="lte" val="8">
        <dgm:ruleLst>
          <dgm:rule type="w" for="ch" forName="node" val="NaN" fact="0.9" max="NaN"/>
        </dgm:ruleLst>
      </dgm:if>
      <dgm:if name="Name7" axis="ch ch" ptType="node node" st="1 1" cnt="1 0" func="cnt" op="lte" val="10">
        <dgm:ruleLst>
          <dgm:rule type="w" for="ch" forName="node" val="NaN" fact="0.8" max="NaN"/>
        </dgm:ruleLst>
      </dgm:if>
      <dgm:if name="Name8" axis="ch ch" ptType="node node" st="1 1" cnt="1 0" func="cnt" op="lte" val="12">
        <dgm:ruleLst>
          <dgm:rule type="w" for="ch" forName="node" val="NaN" fact="0.7" max="NaN"/>
        </dgm:ruleLst>
      </dgm:if>
      <dgm:if name="Name9" axis="ch ch" ptType="node node" st="1 1" cnt="1 0" func="cnt" op="lte" val="14">
        <dgm:ruleLst>
          <dgm:rule type="w" for="ch" forName="node" val="NaN" fact="0.6" max="NaN"/>
        </dgm:ruleLst>
      </dgm:if>
      <dgm:else name="Name10">
        <dgm:ruleLst>
          <dgm:rule type="w" for="ch" forName="node" val="NaN" fact="0.5" max="NaN"/>
        </dgm:ruleLst>
      </dgm:else>
    </dgm:choose>
    <dgm:forEach name="Name11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12" axis="ch">
        <dgm:forEach name="Name13" axis="self" ptType="parTrans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h" refType="w" fact="0.85"/>
            </dgm:constrLst>
            <dgm:ruleLst/>
            <dgm:layoutNode name="connectorText">
              <dgm:alg type="tx">
                <dgm:param type="autoTxRot" val="grav"/>
              </dgm:alg>
              <dgm:shape xmlns:r="http://schemas.openxmlformats.org/officeDocument/2006/relationships" type="conn" r:blip="" hideGeom="1">
                <dgm:adjLst/>
              </dgm:shape>
              <dgm:presOf axis="self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</dgm:layoutNode>
        </dgm:forEach>
        <dgm:forEach name="Name14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w" val="INF" fact="NaN" max="NaN"/>
              <dgm:rule type="primFontSz" val="5" fact="NaN" max="NaN"/>
            </dgm:ruleLst>
          </dgm:layoutNode>
        </dgm:forEach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diagrams.loki3.com/BracketList">
  <dgm:title val="Vertical Bracket List"/>
  <dgm:desc val="Use to show grouped blocks of information.  Works well with large amounts of Level 2 text."/>
  <dgm:catLst>
    <dgm:cat type="list" pri="4110"/>
    <dgm:cat type="officeonline" pri="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3" srcId="0" destId="1" srcOrd="0" destOrd="0"/>
        <dgm:cxn modelId="4" srcId="1" destId="11" srcOrd="0" destOrd="0"/>
        <dgm:cxn modelId="5" srcId="0" destId="2" srcOrd="0" destOrd="0"/>
        <dgm:cxn modelId="6" srcId="2" destId="21" srcOrd="0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V" refType="primFontSz" refFor="des" refForName="parTx" fact="0.1"/>
      <dgm:constr type="primFontSz" for="des" forName="parTx" val="65"/>
      <dgm:constr type="primFontSz" for="des" forName="desTx" refType="primFontSz" refFor="des" refForName="parTx"/>
      <dgm:constr type="h" for="des" forName="parTx" refType="primFontSz" refFor="des" refForName="parTx" fact="0.55"/>
      <dgm:constr type="h" for="des" forName="bracket" refType="primFontSz" refFor="des" refForName="parTx" fact="0.55"/>
      <dgm:constr type="h" for="des" forName="desTx" refType="primFontSz" refFor="des" refForName="parTx" fact="0.55"/>
    </dgm:constrLst>
    <dgm:ruleLst>
      <dgm:rule type="primFontSz" for="des" forName="parTx" val="5" fact="NaN" max="NaN"/>
    </dgm:ruleLst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Tx" refType="w" fact="0.25"/>
          <dgm:constr type="w" for="ch" forName="bracket" refType="w" fact="0.05"/>
          <dgm:constr type="w" for="ch" forName="spH" refType="w" fact="0.02"/>
          <dgm:constr type="w" for="ch" forName="desTx" refType="w" fact="0.68"/>
          <dgm:constr type="h" for="ch" forName="bracket" refType="h" refFor="ch" refForName="desTx" op="gte"/>
          <dgm:constr type="h" for="ch" forName="bracket" refType="h" refFor="ch" refForName="parTx" op="gte"/>
          <dgm:constr type="h" for="ch" forName="desTx" refType="h" refFor="ch" refForName="parTx" op="gte"/>
        </dgm:constrLst>
        <dgm:ruleLst/>
        <dgm:layoutNode name="parTx" styleLbl="revTx">
          <dgm:varLst>
            <dgm:chMax val="1"/>
            <dgm:bulletEnabled val="1"/>
          </dgm:varLst>
          <dgm:choose name="Name8">
            <dgm:if name="Name9" func="var" arg="dir" op="equ" val="norm">
              <dgm:alg type="tx">
                <dgm:param type="parTxLTRAlign" val="r"/>
              </dgm:alg>
            </dgm:if>
            <dgm:else name="Name10">
              <dgm:alg type="tx">
                <dgm:param type="parTxLTRAlign" val="l"/>
              </dgm:alg>
            </dgm:else>
          </dgm:choose>
          <dgm:shape xmlns:r="http://schemas.openxmlformats.org/officeDocument/2006/relationships" type="rect" r:blip="">
            <dgm:adjLst/>
          </dgm:shape>
          <dgm:presOf axis="self" ptType="node"/>
          <dgm:constrLst>
            <dgm:constr type="tMarg" refType="primFontSz" fact="0.2"/>
            <dgm:constr type="bMarg" refType="primFontSz" fact="0.2"/>
          </dgm:constrLst>
          <dgm:ruleLst>
            <dgm:rule type="h" val="INF" fact="NaN" max="NaN"/>
          </dgm:ruleLst>
        </dgm:layoutNode>
        <dgm:layoutNode name="bracket" styleLbl="parChTrans1D1">
          <dgm:alg type="sp"/>
          <dgm:choose name="Name11">
            <dgm:if name="Name12" func="var" arg="dir" op="equ" val="norm">
              <dgm:shape xmlns:r="http://schemas.openxmlformats.org/officeDocument/2006/relationships" type="leftBrace" r:blip="">
                <dgm:adjLst>
                  <dgm:adj idx="1" val="0.35"/>
                </dgm:adjLst>
              </dgm:shape>
            </dgm:if>
            <dgm:else name="Name13">
              <dgm:shape xmlns:r="http://schemas.openxmlformats.org/officeDocument/2006/relationships" rot="180" type="leftBrace" r:blip="">
                <dgm:adjLst>
                  <dgm:adj idx="1" val="0.35"/>
                </dgm:adjLst>
              </dgm:shape>
            </dgm:else>
          </dgm:choose>
          <dgm:presOf/>
        </dgm:layoutNode>
        <dgm:layoutNode name="spH">
          <dgm:alg type="sp"/>
        </dgm:layoutNode>
        <dgm:choose name="Name14">
          <dgm:if name="Name15" axis="ch" ptType="node" func="cnt" op="gte" val="1">
            <dgm:layoutNode name="desTx" styleLbl="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secFontSz" refType="primFontSz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h" val="INF" fact="NaN" max="NaN"/>
              </dgm:ruleLst>
            </dgm:layoutNode>
          </dgm:if>
          <dgm:else name="Name16"/>
        </dgm:choose>
      </dgm:layoutNode>
      <dgm:forEach name="Name17" axis="followSib" ptType="sibTrans" cnt="1">
        <dgm:layoutNode name="spV">
          <dgm:alg type="sp"/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radial5">
  <dgm:title val=""/>
  <dgm:desc val=""/>
  <dgm:catLst>
    <dgm:cat type="relationship" pri="23000"/>
    <dgm:cat type="cycle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  <dgm:param type="ctrShpMap" val="fNode"/>
        </dgm:alg>
      </dgm:if>
      <dgm:else name="Name3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parTrans" refType="w" refFor="ch" refForName="centerShape" fact="0.4"/>
      <dgm:constr type="w" for="ch" forName="node" refType="w" refFor="ch" refForName="centerShape" op="equ" fact="1.25"/>
      <dgm:constr type="sp" refType="w" refFor="ch" refForName="centerShape" op="equ" fact="0.4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node" refType="primFontSz" refFor="ch" refForName="centerShape" op="lte"/>
      <dgm:constr type="primFontSz" for="des" forName="connectorText" op="equ" val="55"/>
      <dgm:constr type="primFontSz" for="des" forName="connectorText" refType="primFontSz" refFor="ch" refForName="centerShape" op="lte" fact="0.8"/>
      <dgm:constr type="primFontSz" for="des" forName="connectorText" refType="primFontSz" refFor="des" refForName="node" op="lte"/>
    </dgm:constrLst>
    <dgm:choose name="Name4">
      <dgm:if name="Name5" axis="ch ch" ptType="node node" st="1 1" cnt="1 0" func="cnt" op="lte" val="6">
        <dgm:ruleLst>
          <dgm:rule type="w" for="ch" forName="node" val="NaN" fact="1" max="NaN"/>
        </dgm:ruleLst>
      </dgm:if>
      <dgm:if name="Name6" axis="ch ch" ptType="node node" st="1 1" cnt="1 0" func="cnt" op="lte" val="8">
        <dgm:ruleLst>
          <dgm:rule type="w" for="ch" forName="node" val="NaN" fact="0.9" max="NaN"/>
        </dgm:ruleLst>
      </dgm:if>
      <dgm:if name="Name7" axis="ch ch" ptType="node node" st="1 1" cnt="1 0" func="cnt" op="lte" val="10">
        <dgm:ruleLst>
          <dgm:rule type="w" for="ch" forName="node" val="NaN" fact="0.8" max="NaN"/>
        </dgm:ruleLst>
      </dgm:if>
      <dgm:if name="Name8" axis="ch ch" ptType="node node" st="1 1" cnt="1 0" func="cnt" op="lte" val="12">
        <dgm:ruleLst>
          <dgm:rule type="w" for="ch" forName="node" val="NaN" fact="0.7" max="NaN"/>
        </dgm:ruleLst>
      </dgm:if>
      <dgm:if name="Name9" axis="ch ch" ptType="node node" st="1 1" cnt="1 0" func="cnt" op="lte" val="14">
        <dgm:ruleLst>
          <dgm:rule type="w" for="ch" forName="node" val="NaN" fact="0.6" max="NaN"/>
        </dgm:ruleLst>
      </dgm:if>
      <dgm:else name="Name10">
        <dgm:ruleLst>
          <dgm:rule type="w" for="ch" forName="node" val="NaN" fact="0.5" max="NaN"/>
        </dgm:ruleLst>
      </dgm:else>
    </dgm:choose>
    <dgm:forEach name="Name11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12" axis="ch">
        <dgm:forEach name="Name13" axis="self" ptType="parTrans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h" refType="w" fact="0.85"/>
            </dgm:constrLst>
            <dgm:ruleLst/>
            <dgm:layoutNode name="connectorText">
              <dgm:alg type="tx">
                <dgm:param type="autoTxRot" val="grav"/>
              </dgm:alg>
              <dgm:shape xmlns:r="http://schemas.openxmlformats.org/officeDocument/2006/relationships" type="conn" r:blip="" hideGeom="1">
                <dgm:adjLst/>
              </dgm:shape>
              <dgm:presOf axis="self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</dgm:layoutNode>
        </dgm:forEach>
        <dgm:forEach name="Name14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w" val="INF" fact="NaN" max="NaN"/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3d7">
  <dgm:title val=""/>
  <dgm:desc val=""/>
  <dgm:catLst>
    <dgm:cat type="3D" pri="11700"/>
  </dgm:catLst>
  <dgm:scene3d>
    <a:camera prst="perspectiveLeft" zoom="91000"/>
    <a:lightRig rig="threePt" dir="t">
      <a:rot lat="0" lon="0" rev="20640000"/>
    </a:lightRig>
  </dgm:scene3d>
  <dgm:styleLbl name="node0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threePt" dir="t"/>
    </dgm:scene3d>
    <dgm:sp3d extrusionH="50600" prstMaterial="clear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50600" prstMaterial="metal">
      <a:bevelT w="101600" h="80600" prst="relaxedInset"/>
      <a:bevelB w="80600" h="80600" prst="relaxedInset"/>
    </dgm:sp3d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threePt" dir="t"/>
    </dgm:scene3d>
    <dgm:sp3d extrusionH="50600" prstMaterial="metal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 z="57200" extrusionH="10600" prstMaterial="plastic">
      <a:bevelT w="101600" h="8600" prst="relaxedInset"/>
      <a:bevelB w="8600" h="8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211800" extrusionH="10600" prstMaterial="plastic">
      <a:bevelT w="101600" h="8600" prst="relaxedInset"/>
      <a:bevelB w="8600" h="8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 z="106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 z="-2118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0000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threePt" dir="t"/>
    </dgm:scene3d>
    <dgm:sp3d z="-110000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threePt" dir="t"/>
    </dgm:scene3d>
    <dgm:sp3d z="-110000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161800" extrusionH="10600" prstMaterial="matte">
      <a:bevelT w="90600" h="18600" prst="softRound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extrusionH="50600">
      <a:bevelT w="101600" h="80600"/>
      <a:bevelB w="80600" h="806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50600">
      <a:bevelT w="101600" h="806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161800" extrusionH="10600" prstMaterial="matte">
      <a:bevelT w="90600" h="18600" prst="softRound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50600" contourW="3000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161800" extrusionH="10600" contourW="3000">
      <a:bevelT w="48600" h="8600" prst="softRound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50600" contourW="3000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161800" extrusionH="10600" contourW="3000">
      <a:bevelT w="48600" h="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1618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50600">
      <a:bevelT w="80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7200" extrusionH="600" contourW="3000" prstMaterial="plastic">
      <a:bevelT w="80600" h="18600" prst="relaxedInset"/>
      <a:bevelB w="80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3d7">
  <dgm:title val=""/>
  <dgm:desc val=""/>
  <dgm:catLst>
    <dgm:cat type="3D" pri="11700"/>
  </dgm:catLst>
  <dgm:scene3d>
    <a:camera prst="perspectiveLeft" zoom="91000"/>
    <a:lightRig rig="threePt" dir="t">
      <a:rot lat="0" lon="0" rev="20640000"/>
    </a:lightRig>
  </dgm:scene3d>
  <dgm:styleLbl name="node0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threePt" dir="t"/>
    </dgm:scene3d>
    <dgm:sp3d extrusionH="50600" prstMaterial="clear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50600" prstMaterial="metal">
      <a:bevelT w="101600" h="80600" prst="relaxedInset"/>
      <a:bevelB w="80600" h="80600" prst="relaxedInset"/>
    </dgm:sp3d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threePt" dir="t"/>
    </dgm:scene3d>
    <dgm:sp3d extrusionH="50600" prstMaterial="metal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 z="57200" extrusionH="10600" prstMaterial="plastic">
      <a:bevelT w="101600" h="8600" prst="relaxedInset"/>
      <a:bevelB w="8600" h="8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211800" extrusionH="10600" prstMaterial="plastic">
      <a:bevelT w="101600" h="8600" prst="relaxedInset"/>
      <a:bevelB w="8600" h="8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 z="106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 z="-2118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0000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threePt" dir="t"/>
    </dgm:scene3d>
    <dgm:sp3d z="-110000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threePt" dir="t"/>
    </dgm:scene3d>
    <dgm:sp3d z="-110000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161800" extrusionH="10600" prstMaterial="matte">
      <a:bevelT w="90600" h="18600" prst="softRound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extrusionH="50600">
      <a:bevelT w="101600" h="80600"/>
      <a:bevelB w="80600" h="806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50600">
      <a:bevelT w="101600" h="806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161800" extrusionH="10600" prstMaterial="matte">
      <a:bevelT w="90600" h="18600" prst="softRound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50600" contourW="3000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161800" extrusionH="10600" contourW="3000">
      <a:bevelT w="48600" h="8600" prst="softRound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50600" contourW="3000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161800" extrusionH="10600" contourW="3000">
      <a:bevelT w="48600" h="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1618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50600">
      <a:bevelT w="80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7200" extrusionH="600" contourW="3000" prstMaterial="plastic">
      <a:bevelT w="80600" h="18600" prst="relaxedInset"/>
      <a:bevelB w="80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2" y="2"/>
            <a:ext cx="2945660" cy="496331"/>
          </a:xfrm>
          <a:prstGeom prst="rect">
            <a:avLst/>
          </a:prstGeom>
        </p:spPr>
        <p:txBody>
          <a:bodyPr vert="horz" lIns="92108" tIns="46054" rIns="92108" bIns="46054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0444" y="2"/>
            <a:ext cx="2945660" cy="496331"/>
          </a:xfrm>
          <a:prstGeom prst="rect">
            <a:avLst/>
          </a:prstGeom>
        </p:spPr>
        <p:txBody>
          <a:bodyPr vert="horz" lIns="92108" tIns="46054" rIns="92108" bIns="46054" rtlCol="0"/>
          <a:lstStyle>
            <a:lvl1pPr algn="r">
              <a:defRPr sz="1200"/>
            </a:lvl1pPr>
          </a:lstStyle>
          <a:p>
            <a:fld id="{FF200638-5DF4-4430-A5FC-8138B5BDD0B3}" type="datetimeFigureOut">
              <a:rPr lang="en-US" smtClean="0"/>
              <a:pPr/>
              <a:t>11.02.2026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2" y="9428585"/>
            <a:ext cx="2945660" cy="496331"/>
          </a:xfrm>
          <a:prstGeom prst="rect">
            <a:avLst/>
          </a:prstGeom>
        </p:spPr>
        <p:txBody>
          <a:bodyPr vert="horz" lIns="92108" tIns="46054" rIns="92108" bIns="46054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0444" y="9428585"/>
            <a:ext cx="2945660" cy="496331"/>
          </a:xfrm>
          <a:prstGeom prst="rect">
            <a:avLst/>
          </a:prstGeom>
        </p:spPr>
        <p:txBody>
          <a:bodyPr vert="horz" lIns="92108" tIns="46054" rIns="92108" bIns="46054" rtlCol="0" anchor="b"/>
          <a:lstStyle>
            <a:lvl1pPr algn="r">
              <a:defRPr sz="1200"/>
            </a:lvl1pPr>
          </a:lstStyle>
          <a:p>
            <a:fld id="{60CEC979-1A5F-46ED-8288-2BF6E691AD6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0890820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2" y="2"/>
            <a:ext cx="2945660" cy="496331"/>
          </a:xfrm>
          <a:prstGeom prst="rect">
            <a:avLst/>
          </a:prstGeom>
        </p:spPr>
        <p:txBody>
          <a:bodyPr vert="horz" lIns="92108" tIns="46054" rIns="92108" bIns="46054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4" y="2"/>
            <a:ext cx="2945660" cy="496331"/>
          </a:xfrm>
          <a:prstGeom prst="rect">
            <a:avLst/>
          </a:prstGeom>
        </p:spPr>
        <p:txBody>
          <a:bodyPr vert="horz" lIns="92108" tIns="46054" rIns="92108" bIns="46054" rtlCol="0"/>
          <a:lstStyle>
            <a:lvl1pPr algn="r">
              <a:defRPr sz="1200"/>
            </a:lvl1pPr>
          </a:lstStyle>
          <a:p>
            <a:fld id="{AD43283B-6AD6-429E-9A6B-CD6015251173}" type="datetimeFigureOut">
              <a:rPr lang="en-US" smtClean="0"/>
              <a:pPr/>
              <a:t>11.02.2026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108" tIns="46054" rIns="92108" bIns="46054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15155"/>
            <a:ext cx="5438140" cy="4466986"/>
          </a:xfrm>
          <a:prstGeom prst="rect">
            <a:avLst/>
          </a:prstGeom>
        </p:spPr>
        <p:txBody>
          <a:bodyPr vert="horz" lIns="92108" tIns="46054" rIns="92108" bIns="46054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2" y="9428585"/>
            <a:ext cx="2945660" cy="496331"/>
          </a:xfrm>
          <a:prstGeom prst="rect">
            <a:avLst/>
          </a:prstGeom>
        </p:spPr>
        <p:txBody>
          <a:bodyPr vert="horz" lIns="92108" tIns="46054" rIns="92108" bIns="46054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4" y="9428585"/>
            <a:ext cx="2945660" cy="496331"/>
          </a:xfrm>
          <a:prstGeom prst="rect">
            <a:avLst/>
          </a:prstGeom>
        </p:spPr>
        <p:txBody>
          <a:bodyPr vert="horz" lIns="92108" tIns="46054" rIns="92108" bIns="46054" rtlCol="0" anchor="b"/>
          <a:lstStyle>
            <a:lvl1pPr algn="r">
              <a:defRPr sz="1200"/>
            </a:lvl1pPr>
          </a:lstStyle>
          <a:p>
            <a:fld id="{B0DD3E29-5E3C-4E2A-B6D2-72A9CD53ABC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7770555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15988" y="744538"/>
            <a:ext cx="4965700" cy="37242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DD3E29-5E3C-4E2A-B6D2-72A9CD53ABC5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788872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15988" y="744538"/>
            <a:ext cx="4965700" cy="37242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DD3E29-5E3C-4E2A-B6D2-72A9CD53ABC5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509672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DD3E29-5E3C-4E2A-B6D2-72A9CD53ABC5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046746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7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19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9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9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1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38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57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487EF8-07F1-4132-9D28-E3E3FCCC23B1}" type="datetime1">
              <a:rPr lang="en-US" smtClean="0"/>
              <a:pPr/>
              <a:t>11.02.2026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FB0A07-249F-4345-993B-6AB4700608B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521666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049EEE-4F84-4052-B363-C737F6A14016}" type="datetime1">
              <a:rPr lang="en-US" smtClean="0"/>
              <a:pPr/>
              <a:t>11.02.2026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FB0A07-249F-4345-993B-6AB4700608B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85877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0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220370-F757-4CDD-B7F0-D08A120BC05A}" type="datetime1">
              <a:rPr lang="en-US" smtClean="0"/>
              <a:pPr/>
              <a:t>11.02.2026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FB0A07-249F-4345-993B-6AB4700608B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604853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B496EC-4D37-4B83-A4A3-1B59CDA3ECBF}" type="datetime1">
              <a:rPr lang="en-US" smtClean="0"/>
              <a:pPr/>
              <a:t>11.02.2026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054049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487EF8-07F1-4132-9D28-E3E3FCCC23B1}" type="datetime1">
              <a:rPr lang="en-US" smtClean="0"/>
              <a:pPr/>
              <a:t>11.02.2026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FB0A07-249F-4345-993B-6AB4700608B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17518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078895-3498-4D33-B7FC-B54F27028AE1}" type="datetime1">
              <a:rPr lang="en-US" smtClean="0"/>
              <a:pPr/>
              <a:t>11.02.2026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FB0A07-249F-4345-993B-6AB4700608B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399173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2E79DB-ED39-4329-92C5-F5019745971C}" type="datetime1">
              <a:rPr lang="en-US" smtClean="0"/>
              <a:pPr/>
              <a:t>11.02.2026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FB0A07-249F-4345-993B-6AB4700608B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211942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83F819-929A-4FD7-A544-D4CCA8B66912}" type="datetime1">
              <a:rPr lang="en-US" smtClean="0"/>
              <a:pPr/>
              <a:t>11.02.2026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FB0A07-249F-4345-993B-6AB4700608B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569598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D64A61-12DB-4731-919F-1A852C2C9915}" type="datetime1">
              <a:rPr lang="en-US" smtClean="0"/>
              <a:pPr/>
              <a:t>11.02.2026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FB0A07-249F-4345-993B-6AB4700608B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97349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BF04FF-B6FF-4841-86BA-8CA90B73CA57}" type="datetime1">
              <a:rPr lang="en-US" smtClean="0"/>
              <a:pPr/>
              <a:t>11.02.2026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FB0A07-249F-4345-993B-6AB4700608B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432792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1211A5-A3A8-4BB4-99CF-D7D00093951F}" type="datetime1">
              <a:rPr lang="en-US" smtClean="0"/>
              <a:pPr/>
              <a:t>11.02.2026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FB0A07-249F-4345-993B-6AB4700608B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61574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078895-3498-4D33-B7FC-B54F27028AE1}" type="datetime1">
              <a:rPr lang="en-US" smtClean="0"/>
              <a:pPr/>
              <a:t>11.02.2026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FB0A07-249F-4345-993B-6AB4700608B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317444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6A6CDD-F840-42B5-8D8B-324DC27B5908}" type="datetime1">
              <a:rPr lang="en-US" smtClean="0"/>
              <a:pPr/>
              <a:t>11.02.2026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FB0A07-249F-4345-993B-6AB4700608B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846686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FAEFDB-907E-4C9B-961F-C8E7D4ED2114}" type="datetime1">
              <a:rPr lang="en-US" smtClean="0"/>
              <a:pPr/>
              <a:t>11.02.2026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FB0A07-249F-4345-993B-6AB4700608B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472678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049EEE-4F84-4052-B363-C737F6A14016}" type="datetime1">
              <a:rPr lang="en-US" smtClean="0"/>
              <a:pPr/>
              <a:t>11.02.2026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FB0A07-249F-4345-993B-6AB4700608B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419461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220370-F757-4CDD-B7F0-D08A120BC05A}" type="datetime1">
              <a:rPr lang="en-US" smtClean="0"/>
              <a:pPr/>
              <a:t>11.02.2026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FB0A07-249F-4345-993B-6AB4700608B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530942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B496EC-4D37-4B83-A4A3-1B59CDA3ECBF}" type="datetime1">
              <a:rPr lang="en-US" smtClean="0"/>
              <a:pPr/>
              <a:t>11.02.2026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52650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2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198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395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592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78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987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185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38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57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2E79DB-ED39-4329-92C5-F5019745971C}" type="datetime1">
              <a:rPr lang="en-US" smtClean="0"/>
              <a:pPr/>
              <a:t>11.02.2026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FB0A07-249F-4345-993B-6AB4700608B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15588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2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2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83F819-929A-4FD7-A544-D4CCA8B66912}" type="datetime1">
              <a:rPr lang="en-US" smtClean="0"/>
              <a:pPr/>
              <a:t>11.02.2026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FB0A07-249F-4345-993B-6AB4700608B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0745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98" indent="0">
              <a:buNone/>
              <a:defRPr sz="2000" b="1"/>
            </a:lvl2pPr>
            <a:lvl3pPr marL="914395" indent="0">
              <a:buNone/>
              <a:defRPr sz="1800" b="1"/>
            </a:lvl3pPr>
            <a:lvl4pPr marL="1371592" indent="0">
              <a:buNone/>
              <a:defRPr sz="1600" b="1"/>
            </a:lvl4pPr>
            <a:lvl5pPr marL="1828789" indent="0">
              <a:buNone/>
              <a:defRPr sz="1600" b="1"/>
            </a:lvl5pPr>
            <a:lvl6pPr marL="2285987" indent="0">
              <a:buNone/>
              <a:defRPr sz="1600" b="1"/>
            </a:lvl6pPr>
            <a:lvl7pPr marL="2743185" indent="0">
              <a:buNone/>
              <a:defRPr sz="1600" b="1"/>
            </a:lvl7pPr>
            <a:lvl8pPr marL="3200381" indent="0">
              <a:buNone/>
              <a:defRPr sz="1600" b="1"/>
            </a:lvl8pPr>
            <a:lvl9pPr marL="3657579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98" indent="0">
              <a:buNone/>
              <a:defRPr sz="2000" b="1"/>
            </a:lvl2pPr>
            <a:lvl3pPr marL="914395" indent="0">
              <a:buNone/>
              <a:defRPr sz="1800" b="1"/>
            </a:lvl3pPr>
            <a:lvl4pPr marL="1371592" indent="0">
              <a:buNone/>
              <a:defRPr sz="1600" b="1"/>
            </a:lvl4pPr>
            <a:lvl5pPr marL="1828789" indent="0">
              <a:buNone/>
              <a:defRPr sz="1600" b="1"/>
            </a:lvl5pPr>
            <a:lvl6pPr marL="2285987" indent="0">
              <a:buNone/>
              <a:defRPr sz="1600" b="1"/>
            </a:lvl6pPr>
            <a:lvl7pPr marL="2743185" indent="0">
              <a:buNone/>
              <a:defRPr sz="1600" b="1"/>
            </a:lvl7pPr>
            <a:lvl8pPr marL="3200381" indent="0">
              <a:buNone/>
              <a:defRPr sz="1600" b="1"/>
            </a:lvl8pPr>
            <a:lvl9pPr marL="3657579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D64A61-12DB-4731-919F-1A852C2C9915}" type="datetime1">
              <a:rPr lang="en-US" smtClean="0"/>
              <a:pPr/>
              <a:t>11.02.2026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FB0A07-249F-4345-993B-6AB4700608B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25485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BF04FF-B6FF-4841-86BA-8CA90B73CA57}" type="datetime1">
              <a:rPr lang="en-US" smtClean="0"/>
              <a:pPr/>
              <a:t>11.02.2026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FB0A07-249F-4345-993B-6AB4700608B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94893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1211A5-A3A8-4BB4-99CF-D7D00093951F}" type="datetime1">
              <a:rPr lang="en-US" smtClean="0"/>
              <a:pPr/>
              <a:t>11.02.2026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FB0A07-249F-4345-993B-6AB4700608B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34341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1" y="27305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198" indent="0">
              <a:buNone/>
              <a:defRPr sz="1200"/>
            </a:lvl2pPr>
            <a:lvl3pPr marL="914395" indent="0">
              <a:buNone/>
              <a:defRPr sz="1000"/>
            </a:lvl3pPr>
            <a:lvl4pPr marL="1371592" indent="0">
              <a:buNone/>
              <a:defRPr sz="900"/>
            </a:lvl4pPr>
            <a:lvl5pPr marL="1828789" indent="0">
              <a:buNone/>
              <a:defRPr sz="900"/>
            </a:lvl5pPr>
            <a:lvl6pPr marL="2285987" indent="0">
              <a:buNone/>
              <a:defRPr sz="900"/>
            </a:lvl6pPr>
            <a:lvl7pPr marL="2743185" indent="0">
              <a:buNone/>
              <a:defRPr sz="900"/>
            </a:lvl7pPr>
            <a:lvl8pPr marL="3200381" indent="0">
              <a:buNone/>
              <a:defRPr sz="900"/>
            </a:lvl8pPr>
            <a:lvl9pPr marL="3657579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6A6CDD-F840-42B5-8D8B-324DC27B5908}" type="datetime1">
              <a:rPr lang="en-US" smtClean="0"/>
              <a:pPr/>
              <a:t>11.02.2026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FB0A07-249F-4345-993B-6AB4700608B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29438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198" indent="0">
              <a:buNone/>
              <a:defRPr sz="2800"/>
            </a:lvl2pPr>
            <a:lvl3pPr marL="914395" indent="0">
              <a:buNone/>
              <a:defRPr sz="2400"/>
            </a:lvl3pPr>
            <a:lvl4pPr marL="1371592" indent="0">
              <a:buNone/>
              <a:defRPr sz="2000"/>
            </a:lvl4pPr>
            <a:lvl5pPr marL="1828789" indent="0">
              <a:buNone/>
              <a:defRPr sz="2000"/>
            </a:lvl5pPr>
            <a:lvl6pPr marL="2285987" indent="0">
              <a:buNone/>
              <a:defRPr sz="2000"/>
            </a:lvl6pPr>
            <a:lvl7pPr marL="2743185" indent="0">
              <a:buNone/>
              <a:defRPr sz="2000"/>
            </a:lvl7pPr>
            <a:lvl8pPr marL="3200381" indent="0">
              <a:buNone/>
              <a:defRPr sz="2000"/>
            </a:lvl8pPr>
            <a:lvl9pPr marL="3657579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198" indent="0">
              <a:buNone/>
              <a:defRPr sz="1200"/>
            </a:lvl2pPr>
            <a:lvl3pPr marL="914395" indent="0">
              <a:buNone/>
              <a:defRPr sz="1000"/>
            </a:lvl3pPr>
            <a:lvl4pPr marL="1371592" indent="0">
              <a:buNone/>
              <a:defRPr sz="900"/>
            </a:lvl4pPr>
            <a:lvl5pPr marL="1828789" indent="0">
              <a:buNone/>
              <a:defRPr sz="900"/>
            </a:lvl5pPr>
            <a:lvl6pPr marL="2285987" indent="0">
              <a:buNone/>
              <a:defRPr sz="900"/>
            </a:lvl6pPr>
            <a:lvl7pPr marL="2743185" indent="0">
              <a:buNone/>
              <a:defRPr sz="900"/>
            </a:lvl7pPr>
            <a:lvl8pPr marL="3200381" indent="0">
              <a:buNone/>
              <a:defRPr sz="900"/>
            </a:lvl8pPr>
            <a:lvl9pPr marL="3657579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FAEFDB-907E-4C9B-961F-C8E7D4ED2114}" type="datetime1">
              <a:rPr lang="en-US" smtClean="0"/>
              <a:pPr/>
              <a:t>11.02.2026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FB0A07-249F-4345-993B-6AB4700608B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1426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2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6177A51-6661-464F-AF3F-5F9E5897B61D}" type="datetime1">
              <a:rPr lang="en-US" smtClean="0"/>
              <a:pPr/>
              <a:t>11.02.2026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FB0A07-249F-4345-993B-6AB4700608B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0816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0" r:id="rId1"/>
    <p:sldLayoutId id="2147483711" r:id="rId2"/>
    <p:sldLayoutId id="2147483712" r:id="rId3"/>
    <p:sldLayoutId id="2147483713" r:id="rId4"/>
    <p:sldLayoutId id="2147483714" r:id="rId5"/>
    <p:sldLayoutId id="2147483715" r:id="rId6"/>
    <p:sldLayoutId id="2147483716" r:id="rId7"/>
    <p:sldLayoutId id="2147483717" r:id="rId8"/>
    <p:sldLayoutId id="2147483718" r:id="rId9"/>
    <p:sldLayoutId id="2147483719" r:id="rId10"/>
    <p:sldLayoutId id="2147483720" r:id="rId11"/>
    <p:sldLayoutId id="2147483721" r:id="rId12"/>
  </p:sldLayoutIdLst>
  <p:hf hdr="0" ftr="0" dt="0"/>
  <p:txStyles>
    <p:titleStyle>
      <a:lvl1pPr algn="ctr" defTabSz="914395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898" indent="-342898" algn="l" defTabSz="914395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46" indent="-285748" algn="l" defTabSz="914395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93" indent="-228598" algn="l" defTabSz="914395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91" indent="-228598" algn="l" defTabSz="914395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88" indent="-228598" algn="l" defTabSz="914395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85" indent="-228598" algn="l" defTabSz="914395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83" indent="-228598" algn="l" defTabSz="914395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80" indent="-228598" algn="l" defTabSz="914395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77" indent="-228598" algn="l" defTabSz="914395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9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98" algn="l" defTabSz="91439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95" algn="l" defTabSz="91439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92" algn="l" defTabSz="91439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89" algn="l" defTabSz="91439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87" algn="l" defTabSz="91439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85" algn="l" defTabSz="91439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81" algn="l" defTabSz="91439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79" algn="l" defTabSz="91439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6177A51-6661-464F-AF3F-5F9E5897B61D}" type="datetime1">
              <a:rPr lang="en-US" smtClean="0"/>
              <a:pPr/>
              <a:t>11.02.2026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FB0A07-249F-4345-993B-6AB4700608B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2108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2" r:id="rId1"/>
    <p:sldLayoutId id="2147483763" r:id="rId2"/>
    <p:sldLayoutId id="2147483764" r:id="rId3"/>
    <p:sldLayoutId id="2147483765" r:id="rId4"/>
    <p:sldLayoutId id="2147483766" r:id="rId5"/>
    <p:sldLayoutId id="2147483767" r:id="rId6"/>
    <p:sldLayoutId id="2147483768" r:id="rId7"/>
    <p:sldLayoutId id="2147483769" r:id="rId8"/>
    <p:sldLayoutId id="2147483770" r:id="rId9"/>
    <p:sldLayoutId id="2147483771" r:id="rId10"/>
    <p:sldLayoutId id="2147483772" r:id="rId11"/>
    <p:sldLayoutId id="2147483773" r:id="rId12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4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14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14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8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16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14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18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19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5.emf"/><Relationship Id="rId4" Type="http://schemas.openxmlformats.org/officeDocument/2006/relationships/package" Target="../embeddings/Microsoft_Excel_Worksheet5.xlsx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19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9.xml"/><Relationship Id="rId1" Type="http://schemas.openxmlformats.org/officeDocument/2006/relationships/tags" Target="../tags/tag1.xml"/><Relationship Id="rId4" Type="http://schemas.openxmlformats.org/officeDocument/2006/relationships/image" Target="../media/image2.jp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8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11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14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17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4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9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4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4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hyperlink" Target="http://openclipart.org/detail/171507/money-pot-by-gnokii-171507" TargetMode="External"/><Relationship Id="rId13" Type="http://schemas.microsoft.com/office/2007/relationships/diagramDrawing" Target="../diagrams/drawing3.xml"/><Relationship Id="rId12" Type="http://schemas.openxmlformats.org/officeDocument/2006/relationships/diagramColors" Target="../diagrams/colors3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4.xml"/><Relationship Id="rId11" Type="http://schemas.openxmlformats.org/officeDocument/2006/relationships/diagramQuickStyle" Target="../diagrams/quickStyle3.xml"/><Relationship Id="rId10" Type="http://schemas.openxmlformats.org/officeDocument/2006/relationships/diagramLayout" Target="../diagrams/layout3.xml"/><Relationship Id="rId9" Type="http://schemas.openxmlformats.org/officeDocument/2006/relationships/diagramData" Target="../diagrams/data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57595" y="2031452"/>
            <a:ext cx="7772400" cy="2387600"/>
          </a:xfrm>
        </p:spPr>
        <p:txBody>
          <a:bodyPr/>
          <a:lstStyle/>
          <a:p>
            <a:r>
              <a:rPr lang="sr-Cyrl-RS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ГРАДСКА ОПШТИНА</a:t>
            </a:r>
            <a:r>
              <a:rPr lang="en-US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sr-Cyrl-RS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ЗЕМУН</a:t>
            </a:r>
            <a:endParaRPr lang="en-US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47800" y="4756151"/>
            <a:ext cx="6400800" cy="1600200"/>
          </a:xfrm>
        </p:spPr>
        <p:txBody>
          <a:bodyPr/>
          <a:lstStyle/>
          <a:p>
            <a:r>
              <a:rPr lang="sr-Cyrl-RS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ГРАЂАНСКИ ВОДИЧ КРОЗ ОДЛУКУ О БУЏЕТУ за </a:t>
            </a:r>
            <a:r>
              <a:rPr lang="sr-Cyrl-RS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</a:t>
            </a:r>
            <a:r>
              <a:rPr lang="sr-Latn-RS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r>
              <a:rPr lang="sr-Cyrl-RS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sr-Cyrl-RS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годину</a:t>
            </a:r>
            <a:endParaRPr lang="en-US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2800" y="437836"/>
            <a:ext cx="1990344" cy="19720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2155704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E180D4A7-C9FB-4DFB-919C-405C955672EB}">
      <p14:showEvtLst xmlns:p14="http://schemas.microsoft.com/office/powerpoint/2010/main">
        <p14:playEvt time="0" objId="11"/>
        <p14:stopEvt time="6233" objId="11"/>
      </p14:showEvtLst>
    </p:ext>
  </p:extLs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1771"/>
            <a:ext cx="8229600" cy="778098"/>
          </a:xfrm>
        </p:spPr>
        <p:txBody>
          <a:bodyPr>
            <a:normAutofit/>
          </a:bodyPr>
          <a:lstStyle/>
          <a:p>
            <a:r>
              <a:rPr lang="sr-Cyrl-R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Шта су приходи и примања буџета?</a:t>
            </a:r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25679952"/>
              </p:ext>
            </p:extLst>
          </p:nvPr>
        </p:nvGraphicFramePr>
        <p:xfrm>
          <a:off x="304801" y="642369"/>
          <a:ext cx="8381999" cy="621563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10</a:t>
            </a:fld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2971800" y="6356350"/>
            <a:ext cx="5715000" cy="461665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lt1">
                <a:hueOff val="0"/>
                <a:satOff val="0"/>
                <a:lumOff val="0"/>
              </a:schemeClr>
            </a:solidFill>
          </a:ln>
        </p:spPr>
        <p:txBody>
          <a:bodyPr wrap="square" rtlCol="0">
            <a:spAutoFit/>
          </a:bodyPr>
          <a:lstStyle/>
          <a:p>
            <a:pPr marL="171450" lvl="0" indent="-171450" algn="just">
              <a:buFont typeface="Arial" panose="020B0604020202020204" pitchFamily="34" charset="0"/>
              <a:buChar char="•"/>
            </a:pPr>
            <a:r>
              <a:rPr lang="sr-Cyrl-RS" altLang="en-US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Обухватају трансфере од физичких и правних лица у корист градске општине, као и све неодређене и мешовите приходе.</a:t>
            </a:r>
            <a:endParaRPr lang="en-US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3562"/>
          </a:xfrm>
        </p:spPr>
        <p:txBody>
          <a:bodyPr>
            <a:normAutofit fontScale="90000"/>
          </a:bodyPr>
          <a:lstStyle/>
          <a:p>
            <a:r>
              <a:rPr lang="sr-Cyrl-R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Структура планираних прихода и примања за </a:t>
            </a:r>
            <a:r>
              <a:rPr lang="sr-Cyrl-R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</a:t>
            </a:r>
            <a:r>
              <a:rPr lang="sr-Latn-R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sr-Cyrl-R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r>
              <a:rPr lang="sr-Cyrl-R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sr-Cyrl-R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годину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37096019"/>
              </p:ext>
            </p:extLst>
          </p:nvPr>
        </p:nvGraphicFramePr>
        <p:xfrm>
          <a:off x="457200" y="838201"/>
          <a:ext cx="8534400" cy="5287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FB0A07-249F-4345-993B-6AB4700608B8}" type="slidenum">
              <a:rPr lang="en-US" smtClean="0"/>
              <a:pPr/>
              <a:t>11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0105" y="247867"/>
            <a:ext cx="8229600" cy="666533"/>
          </a:xfrm>
        </p:spPr>
        <p:txBody>
          <a:bodyPr>
            <a:noAutofit/>
          </a:bodyPr>
          <a:lstStyle/>
          <a:p>
            <a:r>
              <a:rPr lang="sr-Cyrl-R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Структура планираних прихода и примања за </a:t>
            </a:r>
            <a:r>
              <a:rPr lang="sr-Cyrl-R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202</a:t>
            </a:r>
            <a:r>
              <a:rPr lang="sr-Cyrl-R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r>
              <a:rPr lang="sr-Cyrl-R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			</a:t>
            </a:r>
            <a:r>
              <a:rPr lang="sr-Cyrl-R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годину </a:t>
            </a:r>
            <a:r>
              <a:rPr lang="sr-Cyrl-R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 динарима</a:t>
            </a:r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12</a:t>
            </a:fld>
            <a:endParaRPr lang="en-US"/>
          </a:p>
        </p:txBody>
      </p:sp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3863223462"/>
              </p:ext>
            </p:extLst>
          </p:nvPr>
        </p:nvGraphicFramePr>
        <p:xfrm>
          <a:off x="1241013" y="914400"/>
          <a:ext cx="7217187" cy="530668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25C0AF26-CBF3-47D3-B412-DD36193B6A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15962"/>
          </a:xfrm>
        </p:spPr>
        <p:txBody>
          <a:bodyPr>
            <a:normAutofit fontScale="90000"/>
          </a:bodyPr>
          <a:lstStyle/>
          <a:p>
            <a:r>
              <a:rPr lang="sr-Cyrl-R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Структура планираних прихода и примања за </a:t>
            </a:r>
            <a:r>
              <a:rPr lang="sr-Cyrl-R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sr-Cyrl-R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r>
              <a:rPr lang="sr-Cyrl-R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годину у %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="" xmlns:a16="http://schemas.microsoft.com/office/drawing/2014/main" id="{9E78D249-127B-455E-A23A-CF5A13A657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FB0A07-249F-4345-993B-6AB4700608B8}" type="slidenum">
              <a:rPr lang="en-US" smtClean="0"/>
              <a:pPr/>
              <a:t>13</a:t>
            </a:fld>
            <a:endParaRPr lang="en-US"/>
          </a:p>
        </p:txBody>
      </p:sp>
      <p:graphicFrame>
        <p:nvGraphicFramePr>
          <p:cNvPr id="6" name="Chart 5">
            <a:extLst>
              <a:ext uri="{FF2B5EF4-FFF2-40B4-BE49-F238E27FC236}">
                <a16:creationId xmlns:lc="http://schemas.openxmlformats.org/drawingml/2006/lockedCanvas" xmlns="" xmlns:a16="http://schemas.microsoft.com/office/drawing/2014/main" xmlns:xdr="http://schemas.openxmlformats.org/drawingml/2006/spreadsheetDrawing" id="{FD690970-CB48-4F14-9964-6D469EC66B8B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92694331"/>
              </p:ext>
            </p:extLst>
          </p:nvPr>
        </p:nvGraphicFramePr>
        <p:xfrm>
          <a:off x="457200" y="1143001"/>
          <a:ext cx="7924799" cy="5029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7" name="Chart 6">
            <a:extLst>
              <a:ext uri="{FF2B5EF4-FFF2-40B4-BE49-F238E27FC236}">
                <a16:creationId xmlns:xdr="http://schemas.openxmlformats.org/drawingml/2006/spreadsheetDrawing" xmlns="" xmlns:a16="http://schemas.microsoft.com/office/drawing/2014/main" xmlns:lc="http://schemas.openxmlformats.org/drawingml/2006/lockedCanvas" id="{FD690970-CB48-4F14-9964-6D469EC66B8B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292000182"/>
              </p:ext>
            </p:extLst>
          </p:nvPr>
        </p:nvGraphicFramePr>
        <p:xfrm>
          <a:off x="881063" y="942974"/>
          <a:ext cx="7381874" cy="497205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7361643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txBody>
          <a:bodyPr>
            <a:normAutofit/>
          </a:bodyPr>
          <a:lstStyle/>
          <a:p>
            <a:r>
              <a:rPr lang="sr-Cyrl-R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шта се троше јавна средства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457200" y="1387574"/>
            <a:ext cx="8229600" cy="5195788"/>
          </a:xfrm>
        </p:spPr>
        <p:txBody>
          <a:bodyPr>
            <a:normAutofit lnSpcReduction="10000"/>
          </a:bodyPr>
          <a:lstStyle/>
          <a:p>
            <a:pPr marL="137159" indent="0" algn="just">
              <a:buNone/>
            </a:pPr>
            <a:r>
              <a:rPr lang="sr-Cyrl-RS" sz="1600" dirty="0"/>
              <a:t>	</a:t>
            </a:r>
            <a:r>
              <a:rPr lang="sr-Cyrl-RS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Буџет мора бити у равнотежи, што значи да расходи морају одговарати приходима. Укупни планирани расходи и издаци у </a:t>
            </a:r>
            <a:r>
              <a:rPr lang="sr-Cyrl-RS" sz="1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</a:t>
            </a:r>
            <a:r>
              <a:rPr lang="en-US" sz="1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sr-Cyrl-RS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r>
              <a:rPr lang="sr-Cyrl-RS" sz="1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sr-Cyrl-RS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години из буџета износе: </a:t>
            </a:r>
          </a:p>
          <a:p>
            <a:endParaRPr lang="sr-Cyrl-RS" sz="1600" dirty="0"/>
          </a:p>
          <a:p>
            <a:endParaRPr lang="sr-Cyrl-RS" sz="1600" dirty="0"/>
          </a:p>
          <a:p>
            <a:endParaRPr lang="sr-Cyrl-RS" sz="1600" dirty="0"/>
          </a:p>
          <a:p>
            <a:pPr marL="137159" indent="0" algn="just">
              <a:buNone/>
            </a:pPr>
            <a:endParaRPr lang="ru-RU" sz="1600" dirty="0"/>
          </a:p>
          <a:p>
            <a:pPr marL="422907" indent="-285748" algn="just">
              <a:buFont typeface="Wingdings" panose="05000000000000000000" pitchFamily="2" charset="2"/>
              <a:buChar char="ü"/>
            </a:pPr>
            <a:endParaRPr lang="sr-Latn-RS" sz="1700" b="1" dirty="0"/>
          </a:p>
          <a:p>
            <a:pPr marL="422907" indent="-285748" algn="just">
              <a:buFont typeface="Wingdings" panose="05000000000000000000" pitchFamily="2" charset="2"/>
              <a:buChar char="ü"/>
            </a:pPr>
            <a:r>
              <a:rPr lang="sr-Cyrl-RS" sz="1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РАСХОДИ </a:t>
            </a:r>
            <a:r>
              <a:rPr lang="sr-Cyrl-RS" sz="1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представљају </a:t>
            </a:r>
            <a:r>
              <a:rPr lang="sr-Cyrl-RS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све трошкове градске општине </a:t>
            </a:r>
            <a:r>
              <a:rPr lang="sr-Cyrl-RS" sz="1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који се односе на зараде директних и индиректних буџетских </a:t>
            </a:r>
            <a:r>
              <a:rPr lang="sr-Cyrl-RS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корисника</a:t>
            </a:r>
            <a:r>
              <a:rPr lang="sr-Cyrl-RS" sz="1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расходи за сталне трошкове, за набавку </a:t>
            </a:r>
            <a:r>
              <a:rPr lang="sr-Cyrl-RS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роба и услуга</a:t>
            </a:r>
            <a:r>
              <a:rPr lang="sr-Cyrl-RS" sz="1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расходи по основу дотација </a:t>
            </a:r>
            <a:r>
              <a:rPr lang="sr-Cyrl-RS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</a:t>
            </a:r>
            <a:r>
              <a:rPr lang="sr-Cyrl-RS" sz="1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трансфера, социјалних давања и остали расходи  из надлежности градске општине.</a:t>
            </a:r>
          </a:p>
          <a:p>
            <a:pPr marL="422907" indent="-285748" algn="just">
              <a:buFont typeface="Wingdings" panose="05000000000000000000" pitchFamily="2" charset="2"/>
              <a:buChar char="ü"/>
            </a:pPr>
            <a:r>
              <a:rPr lang="sr-Cyrl-RS" sz="17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ИЗДАЦИ</a:t>
            </a:r>
            <a:r>
              <a:rPr lang="sr-Cyrl-RS" sz="1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sr-Cyrl-RS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представљају трошкове </a:t>
            </a:r>
            <a:r>
              <a:rPr lang="sr-Cyrl-RS" sz="1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изградње, текућег </a:t>
            </a:r>
            <a:r>
              <a:rPr lang="sr-Cyrl-RS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или инвестиционог одржавања </a:t>
            </a:r>
            <a:r>
              <a:rPr lang="sr-Cyrl-RS" sz="1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објеката, набавку машина </a:t>
            </a:r>
            <a:r>
              <a:rPr lang="sr-Cyrl-RS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опр</a:t>
            </a:r>
            <a:r>
              <a:rPr lang="sr-Latn-RS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sr-Cyrl-RS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ме неопходне за рад буџетских корисника.</a:t>
            </a:r>
          </a:p>
          <a:p>
            <a:pPr marL="422907" indent="-285748" algn="just">
              <a:buFont typeface="Wingdings" panose="05000000000000000000" pitchFamily="2" charset="2"/>
              <a:buChar char="ü"/>
            </a:pPr>
            <a:r>
              <a:rPr lang="sr-Cyrl-RS" sz="1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РАСХОДИ И ИЗДАЦИ </a:t>
            </a:r>
            <a:r>
              <a:rPr lang="sr-Cyrl-RS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морају се исказивати на законом прописан начин, односно морају се исказивати: по </a:t>
            </a:r>
            <a:r>
              <a:rPr lang="sr-Cyrl-RS" sz="17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програмима, програмским активностима и пројектима</a:t>
            </a:r>
            <a:r>
              <a:rPr lang="sr-Cyrl-RS" sz="1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као и по функционалној и економској класификацији и по </a:t>
            </a:r>
            <a:r>
              <a:rPr lang="sr-Cyrl-RS" sz="17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корисницима буџета </a:t>
            </a:r>
            <a:r>
              <a:rPr lang="sr-Cyrl-RS" sz="1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што показује организацију рада градске општине.</a:t>
            </a:r>
            <a:endParaRPr lang="sr-Cyrl-RS" sz="17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37159" indent="0" algn="just">
              <a:buNone/>
            </a:pPr>
            <a:endParaRPr lang="en-US" sz="16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14</a:t>
            </a:fld>
            <a:endParaRPr lang="en-US"/>
          </a:p>
        </p:txBody>
      </p:sp>
      <p:sp>
        <p:nvSpPr>
          <p:cNvPr id="24" name="Rectangle: Rounded Corners 23">
            <a:extLst>
              <a:ext uri="{FF2B5EF4-FFF2-40B4-BE49-F238E27FC236}">
                <a16:creationId xmlns="" xmlns:a16="http://schemas.microsoft.com/office/drawing/2014/main" id="{CFD6A88A-550B-4306-B111-9817A14514A4}"/>
              </a:ext>
            </a:extLst>
          </p:cNvPr>
          <p:cNvSpPr/>
          <p:nvPr/>
        </p:nvSpPr>
        <p:spPr>
          <a:xfrm>
            <a:off x="2590800" y="2132857"/>
            <a:ext cx="4267200" cy="936104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1.03</a:t>
            </a:r>
            <a:r>
              <a:rPr lang="sr-Cyrl-RS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4.563.211,44</a:t>
            </a:r>
            <a:r>
              <a:rPr lang="sr-Latn-RS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sr-Cyrl-R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динара</a:t>
            </a:r>
            <a:endParaRPr lang="en-US" sz="28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9008" y="228600"/>
            <a:ext cx="8229600" cy="851149"/>
          </a:xfrm>
        </p:spPr>
        <p:txBody>
          <a:bodyPr>
            <a:noAutofit/>
          </a:bodyPr>
          <a:lstStyle/>
          <a:p>
            <a:r>
              <a:rPr lang="sr-Cyrl-R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Шта су расходи и издаци буџета?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Content Placeholder 10"/>
          <p:cNvSpPr>
            <a:spLocks noGrp="1"/>
          </p:cNvSpPr>
          <p:nvPr>
            <p:ph sz="half" idx="1"/>
          </p:nvPr>
        </p:nvSpPr>
        <p:spPr>
          <a:xfrm>
            <a:off x="4615665" y="1340769"/>
            <a:ext cx="4038600" cy="4525963"/>
          </a:xfrm>
        </p:spPr>
        <p:txBody>
          <a:bodyPr>
            <a:normAutofit/>
          </a:bodyPr>
          <a:lstStyle/>
          <a:p>
            <a:endParaRPr lang="ru-RU" sz="1500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15</a:t>
            </a:fld>
            <a:endParaRPr lang="en-US"/>
          </a:p>
        </p:txBody>
      </p:sp>
      <p:graphicFrame>
        <p:nvGraphicFramePr>
          <p:cNvPr id="8" name="Content Placeholder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047219972"/>
              </p:ext>
            </p:extLst>
          </p:nvPr>
        </p:nvGraphicFramePr>
        <p:xfrm>
          <a:off x="457200" y="1124745"/>
          <a:ext cx="8229600" cy="523160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1475393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60648"/>
            <a:ext cx="8229600" cy="850106"/>
          </a:xfrm>
        </p:spPr>
        <p:txBody>
          <a:bodyPr>
            <a:normAutofit/>
          </a:bodyPr>
          <a:lstStyle/>
          <a:p>
            <a:r>
              <a:rPr lang="sr-Cyrl-R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Структура планираних расхода и издатака буџета за </a:t>
            </a:r>
            <a:r>
              <a:rPr lang="sr-Cyrl-R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02</a:t>
            </a:r>
            <a:r>
              <a:rPr lang="sr-Cyrl-R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6. годину у динарима</a:t>
            </a:r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88245858"/>
              </p:ext>
            </p:extLst>
          </p:nvPr>
        </p:nvGraphicFramePr>
        <p:xfrm>
          <a:off x="628650" y="1110754"/>
          <a:ext cx="8058150" cy="524559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15499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="" xmlns:a16="http://schemas.microsoft.com/office/drawing/2014/main" id="{E0A478F6-E136-4D8F-AFEC-D3F880B134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7"/>
            <a:ext cx="7753350" cy="786026"/>
          </a:xfrm>
        </p:spPr>
        <p:txBody>
          <a:bodyPr>
            <a:normAutofit/>
          </a:bodyPr>
          <a:lstStyle/>
          <a:p>
            <a:r>
              <a:rPr lang="sr-Cyrl-R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Структура планираних расхода и издатака буџета за </a:t>
            </a:r>
            <a:r>
              <a:rPr lang="sr-Cyrl-R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202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r>
              <a:rPr lang="sr-Cyrl-R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годину у %</a:t>
            </a:r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="" xmlns:a16="http://schemas.microsoft.com/office/drawing/2014/main" id="{90DA96AB-1BB4-4AFB-8B9B-A1AEF83C5D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FB0A07-249F-4345-993B-6AB4700608B8}" type="slidenum">
              <a:rPr lang="en-US" smtClean="0"/>
              <a:pPr/>
              <a:t>17</a:t>
            </a:fld>
            <a:endParaRPr lang="en-US"/>
          </a:p>
        </p:txBody>
      </p:sp>
      <p:graphicFrame>
        <p:nvGraphicFramePr>
          <p:cNvPr id="6" name="Chart 5">
            <a:extLst>
              <a:ext uri="{FF2B5EF4-FFF2-40B4-BE49-F238E27FC236}">
                <a16:creationId xmlns:xdr="http://schemas.openxmlformats.org/drawingml/2006/spreadsheetDrawing" xmlns="" xmlns:a16="http://schemas.microsoft.com/office/drawing/2014/main" xmlns:lc="http://schemas.openxmlformats.org/drawingml/2006/lockedCanvas" id="{A58B7940-79B6-454A-BE8A-26FB06AC5A27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641335388"/>
              </p:ext>
            </p:extLst>
          </p:nvPr>
        </p:nvGraphicFramePr>
        <p:xfrm>
          <a:off x="762000" y="1404937"/>
          <a:ext cx="7315199" cy="495141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7" name="Chart 16"/>
          <p:cNvGraphicFramePr/>
          <p:nvPr>
            <p:extLst>
              <p:ext uri="{D42A27DB-BD31-4B8C-83A1-F6EECF244321}">
                <p14:modId xmlns:p14="http://schemas.microsoft.com/office/powerpoint/2010/main" val="1149907889"/>
              </p:ext>
            </p:extLst>
          </p:nvPr>
        </p:nvGraphicFramePr>
        <p:xfrm>
          <a:off x="762000" y="1404937"/>
          <a:ext cx="7543800" cy="52244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6886756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FB0A07-249F-4345-993B-6AB4700608B8}" type="slidenum">
              <a:rPr lang="en-US" smtClean="0"/>
              <a:pPr/>
              <a:t>18</a:t>
            </a:fld>
            <a:endParaRPr lang="en-US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22149327"/>
              </p:ext>
            </p:extLst>
          </p:nvPr>
        </p:nvGraphicFramePr>
        <p:xfrm>
          <a:off x="1022350" y="668338"/>
          <a:ext cx="6786563" cy="46624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92" name="Worksheet" r:id="rId4" imgW="6639005" imgH="4371975" progId="Excel.Sheet.12">
                  <p:embed/>
                </p:oleObj>
              </mc:Choice>
              <mc:Fallback>
                <p:oleObj name="Worksheet" r:id="rId4" imgW="6639005" imgH="4371975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022350" y="668338"/>
                        <a:ext cx="6786563" cy="46624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Title 1"/>
          <p:cNvSpPr txBox="1">
            <a:spLocks/>
          </p:cNvSpPr>
          <p:nvPr/>
        </p:nvSpPr>
        <p:spPr>
          <a:xfrm>
            <a:off x="705604" y="304800"/>
            <a:ext cx="7787208" cy="533400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sr-Cyrl-R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Расходи буџета по програмима</a:t>
            </a:r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442167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FB0A07-249F-4345-993B-6AB4700608B8}" type="slidenum">
              <a:rPr lang="en-US" smtClean="0"/>
              <a:pPr/>
              <a:t>19</a:t>
            </a:fld>
            <a:endParaRPr lang="en-US"/>
          </a:p>
        </p:txBody>
      </p:sp>
      <p:graphicFrame>
        <p:nvGraphicFramePr>
          <p:cNvPr id="7" name="Chart 6"/>
          <p:cNvGraphicFramePr/>
          <p:nvPr>
            <p:extLst>
              <p:ext uri="{D42A27DB-BD31-4B8C-83A1-F6EECF244321}">
                <p14:modId xmlns:p14="http://schemas.microsoft.com/office/powerpoint/2010/main" val="415033172"/>
              </p:ext>
            </p:extLst>
          </p:nvPr>
        </p:nvGraphicFramePr>
        <p:xfrm>
          <a:off x="184150" y="16933"/>
          <a:ext cx="8305800" cy="5943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2559129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Slide Number Placeholder 2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</a:t>
            </a:fld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" y="380355"/>
            <a:ext cx="7162800" cy="609664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0670875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FB0A07-249F-4345-993B-6AB4700608B8}" type="slidenum">
              <a:rPr lang="en-US" smtClean="0"/>
              <a:pPr/>
              <a:t>20</a:t>
            </a:fld>
            <a:endParaRPr lang="en-US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304800" y="152400"/>
            <a:ext cx="8077200" cy="6203950"/>
          </a:xfrm>
        </p:spPr>
        <p:txBody>
          <a:bodyPr>
            <a:normAutofit/>
          </a:bodyPr>
          <a:lstStyle/>
          <a:p>
            <a:r>
              <a:rPr lang="sr-Cyrl-R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sr-Cyrl-R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sr-Cyrl-R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sr-Cyrl-R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sr-Cyrl-R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sr-Cyrl-R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sr-Cyrl-R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sr-Cyrl-R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sr-Cyrl-R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sr-Cyrl-R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sr-Cyrl-R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sr-Cyrl-R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sr-Cyrl-R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sr-Cyrl-R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sr-Cyrl-R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sr-Cyrl-R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sz="1400" dirty="0">
              <a:latin typeface="+mn-lt"/>
            </a:endParaRPr>
          </a:p>
        </p:txBody>
      </p:sp>
      <p:graphicFrame>
        <p:nvGraphicFramePr>
          <p:cNvPr id="13" name="Table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46342305"/>
              </p:ext>
            </p:extLst>
          </p:nvPr>
        </p:nvGraphicFramePr>
        <p:xfrm>
          <a:off x="452527" y="384994"/>
          <a:ext cx="5181601" cy="975360"/>
        </p:xfrm>
        <a:graphic>
          <a:graphicData uri="http://schemas.openxmlformats.org/drawingml/2006/table">
            <a:tbl>
              <a:tblPr firstRow="1" bandRow="1" bandCol="1">
                <a:tableStyleId>{C083E6E3-FA7D-4D7B-A595-EF9225AFEA82}</a:tableStyleId>
              </a:tblPr>
              <a:tblGrid>
                <a:gridCol w="5181601"/>
              </a:tblGrid>
              <a:tr h="311210">
                <a:tc>
                  <a:txBody>
                    <a:bodyPr/>
                    <a:lstStyle/>
                    <a:p>
                      <a:pPr algn="l"/>
                      <a:r>
                        <a:rPr lang="sr-Cyrl-RS" i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Програм 4 – Развој туризма</a:t>
                      </a:r>
                      <a:endParaRPr lang="en-US" i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259342">
                <a:tc>
                  <a:txBody>
                    <a:bodyPr/>
                    <a:lstStyle/>
                    <a:p>
                      <a:pPr algn="l"/>
                      <a:r>
                        <a:rPr lang="sr-Cyrl-RS" sz="14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1502-0001             Управљање развојем туризма</a:t>
                      </a:r>
                      <a:endParaRPr lang="en-US" sz="1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298903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r-Cyrl-RS" sz="14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1502-</a:t>
                      </a:r>
                      <a:r>
                        <a:rPr lang="en-US" sz="14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r>
                        <a:rPr lang="sr-Cyrl-RS" sz="14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00</a:t>
                      </a:r>
                      <a:r>
                        <a:rPr lang="en-US" sz="14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r>
                        <a:rPr lang="sr-Cyrl-RS" sz="14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    Сталне манифестације од значаја за ГО Земун</a:t>
                      </a:r>
                      <a:endParaRPr lang="en-US" sz="1400" dirty="0" smtClean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14" name="Table 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00443948"/>
              </p:ext>
            </p:extLst>
          </p:nvPr>
        </p:nvGraphicFramePr>
        <p:xfrm>
          <a:off x="414426" y="1676400"/>
          <a:ext cx="5219701" cy="3862388"/>
        </p:xfrm>
        <a:graphic>
          <a:graphicData uri="http://schemas.openxmlformats.org/drawingml/2006/table">
            <a:tbl>
              <a:tblPr firstRow="1" bandRow="1" bandCol="1">
                <a:tableStyleId>{C083E6E3-FA7D-4D7B-A595-EF9225AFEA82}</a:tableStyleId>
              </a:tblPr>
              <a:tblGrid>
                <a:gridCol w="5219701"/>
              </a:tblGrid>
              <a:tr h="492520">
                <a:tc>
                  <a:txBody>
                    <a:bodyPr/>
                    <a:lstStyle/>
                    <a:p>
                      <a:pPr algn="l"/>
                      <a:r>
                        <a:rPr lang="sr-Cyrl-RS" i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Програм 9 – Основно образовање и васпитање</a:t>
                      </a:r>
                      <a:endParaRPr lang="en-US" i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547165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r-Cyrl-RS" sz="14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2003-</a:t>
                      </a:r>
                      <a:r>
                        <a:rPr lang="en-US" sz="14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r>
                        <a:rPr lang="sr-Cyrl-RS" sz="14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00</a:t>
                      </a:r>
                      <a:r>
                        <a:rPr lang="en-US" sz="14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r>
                        <a:rPr lang="sr-Cyrl-RS" sz="14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     Одржавање (осим капиталног)</a:t>
                      </a:r>
                      <a:r>
                        <a:rPr lang="sr-Cyrl-RS" sz="140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основних школа</a:t>
                      </a:r>
                      <a:endParaRPr lang="en-US" sz="1400" dirty="0" smtClean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1223076">
                <a:tc>
                  <a:txBody>
                    <a:bodyPr/>
                    <a:lstStyle/>
                    <a:p>
                      <a:pPr marL="1371600" indent="-1371600"/>
                      <a:r>
                        <a:rPr lang="sr-Cyrl-RS" sz="14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2003-</a:t>
                      </a:r>
                      <a:r>
                        <a:rPr lang="en-US" sz="14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r>
                        <a:rPr lang="sr-Cyrl-RS" sz="14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00</a:t>
                      </a:r>
                      <a:r>
                        <a:rPr lang="en-US" sz="14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r>
                        <a:rPr lang="sr-Cyrl-RS" sz="14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    </a:t>
                      </a:r>
                      <a:r>
                        <a:rPr lang="sr-Cyrl-RS" sz="140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sr-Cyrl-RS" sz="14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Превоз деце и њихових</a:t>
                      </a:r>
                      <a:r>
                        <a:rPr lang="sr-Cyrl-RS" sz="140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пратилаца ради похађања предшколског програма на удаљености већој од 2км и ученика ОШ на удаљености већој од 4км од седишта школе </a:t>
                      </a:r>
                    </a:p>
                  </a:txBody>
                  <a:tcPr>
                    <a:lnB>
                      <a:noFill/>
                    </a:lnB>
                  </a:tcPr>
                </a:tc>
              </a:tr>
              <a:tr h="1599627">
                <a:tc>
                  <a:txBody>
                    <a:bodyPr/>
                    <a:lstStyle/>
                    <a:p>
                      <a:r>
                        <a:rPr lang="sr-Cyrl-RS" sz="14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2003-</a:t>
                      </a:r>
                      <a:r>
                        <a:rPr lang="en-US" sz="14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r>
                        <a:rPr lang="sr-Cyrl-RS" sz="14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00</a:t>
                      </a:r>
                      <a:r>
                        <a:rPr lang="en-US" sz="14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r>
                        <a:rPr lang="sr-Cyrl-RS" sz="14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    Превоз</a:t>
                      </a:r>
                      <a:r>
                        <a:rPr lang="sr-Cyrl-RS" sz="140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ученика на републичка и међународна</a:t>
                      </a:r>
                    </a:p>
                    <a:p>
                      <a:r>
                        <a:rPr lang="sr-Cyrl-RS" sz="14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                     </a:t>
                      </a:r>
                      <a:r>
                        <a:rPr lang="sr-Cyrl-RS" sz="140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такмичења</a:t>
                      </a:r>
                      <a:endParaRPr lang="en-US" sz="1400" baseline="0" dirty="0" smtClean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400" dirty="0" smtClean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2003-4006             </a:t>
                      </a:r>
                      <a:r>
                        <a:rPr lang="sr-Cyrl-RS" sz="14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Одржавање</a:t>
                      </a:r>
                      <a:r>
                        <a:rPr lang="sr-Cyrl-RS" sz="140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 осим капиталног) дечијих вртић</a:t>
                      </a:r>
                      <a:r>
                        <a:rPr lang="sr-Latn-RS" sz="140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</a:t>
                      </a:r>
                      <a:endParaRPr lang="sr-Cyrl-RS" sz="1400" baseline="0" dirty="0" smtClean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400" dirty="0" smtClean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r>
                        <a:rPr lang="sr-Cyrl-RS" sz="14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2003-</a:t>
                      </a:r>
                      <a:r>
                        <a:rPr lang="en-US" sz="14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r>
                        <a:rPr lang="sr-Cyrl-RS" sz="14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00</a:t>
                      </a:r>
                      <a:r>
                        <a:rPr lang="en-US" sz="14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</a:t>
                      </a:r>
                      <a:r>
                        <a:rPr lang="sr-Cyrl-RS" sz="14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     Награђивање ученика, наставника и професора</a:t>
                      </a:r>
                      <a:endParaRPr lang="en-US" sz="1400" baseline="0" dirty="0" smtClean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046446" y="363428"/>
            <a:ext cx="2402229" cy="160291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24699" y="2145794"/>
            <a:ext cx="2466928" cy="164608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96303" y="3926036"/>
            <a:ext cx="2502513" cy="154305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19172594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r-Cyrl-R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sr-Cyrl-R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sr-Cyrl-R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sr-Cyrl-R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sr-Cyrl-R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sr-Cyrl-R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sr-Cyrl-R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sr-Cyrl-R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sr-Cyrl-R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sr-Cyrl-R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sr-Cyrl-R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sr-Cyrl-R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sr-Cyrl-R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sr-Cyrl-R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sr-Cyrl-R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sr-Cyrl-R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sr-Cyrl-R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sr-Cyrl-R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sr-Cyrl-R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sr-Cyrl-R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sr-Cyrl-R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sr-Cyrl-R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sr-Cyrl-R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sr-Cyrl-R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sr-Cyrl-R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sr-Cyrl-R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sr-Cyrl-R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sr-Cyrl-R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sr-Cyrl-R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sr-Cyrl-R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sr-Cyrl-R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sr-Cyrl-R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sr-Cyrl-R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sr-Cyrl-R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sr-Cyrl-R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sr-Cyrl-R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sr-Cyrl-R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sr-Cyrl-R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sr-Cyrl-RS" sz="1400" dirty="0">
                <a:latin typeface="+mn-lt"/>
              </a:rPr>
              <a:t/>
            </a:r>
            <a:br>
              <a:rPr lang="sr-Cyrl-RS" sz="1400" dirty="0">
                <a:latin typeface="+mn-lt"/>
              </a:rPr>
            </a:br>
            <a:endParaRPr lang="en-US" sz="1400" dirty="0">
              <a:latin typeface="+mn-lt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FB0A07-249F-4345-993B-6AB4700608B8}" type="slidenum">
              <a:rPr lang="en-US" smtClean="0"/>
              <a:pPr/>
              <a:t>21</a:t>
            </a:fld>
            <a:endParaRPr lang="en-US"/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20793537"/>
              </p:ext>
            </p:extLst>
          </p:nvPr>
        </p:nvGraphicFramePr>
        <p:xfrm>
          <a:off x="238005" y="365127"/>
          <a:ext cx="5595997" cy="1998824"/>
        </p:xfrm>
        <a:graphic>
          <a:graphicData uri="http://schemas.openxmlformats.org/drawingml/2006/table">
            <a:tbl>
              <a:tblPr firstRow="1" bandRow="1" bandCol="1">
                <a:tableStyleId>{C083E6E3-FA7D-4D7B-A595-EF9225AFEA82}</a:tableStyleId>
              </a:tblPr>
              <a:tblGrid>
                <a:gridCol w="5595997"/>
              </a:tblGrid>
              <a:tr h="386869">
                <a:tc>
                  <a:txBody>
                    <a:bodyPr/>
                    <a:lstStyle/>
                    <a:p>
                      <a:pPr algn="l"/>
                      <a:r>
                        <a:rPr lang="sr-Cyrl-RS" i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Програм 11 Социјална и дечија заштита</a:t>
                      </a:r>
                      <a:endParaRPr lang="en-US" i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22391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r-Cyrl-RS" sz="14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0902-0001</a:t>
                      </a:r>
                      <a:r>
                        <a:rPr lang="sr-Cyrl-RS" sz="140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     Једнократне помоћи и други облици помоћи</a:t>
                      </a:r>
                    </a:p>
                  </a:txBody>
                  <a:tcPr>
                    <a:lnT w="12700" cmpd="sng">
                      <a:noFill/>
                    </a:lnT>
                    <a:lnB>
                      <a:noFill/>
                    </a:lnB>
                  </a:tcPr>
                </a:tc>
              </a:tr>
              <a:tr h="322391">
                <a:tc>
                  <a:txBody>
                    <a:bodyPr/>
                    <a:lstStyle/>
                    <a:p>
                      <a:r>
                        <a:rPr lang="sr-Cyrl-RS" sz="140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0902-0019              Подршка деци и породици са децом</a:t>
                      </a:r>
                      <a:endParaRPr lang="en-US" sz="1400" baseline="0" dirty="0" smtClean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T w="12700" cmpd="sng">
                      <a:noFill/>
                    </a:lnT>
                  </a:tcPr>
                </a:tc>
              </a:tr>
              <a:tr h="322391">
                <a:tc>
                  <a:txBody>
                    <a:bodyPr/>
                    <a:lstStyle/>
                    <a:p>
                      <a:r>
                        <a:rPr lang="sr-Cyrl-RS" sz="14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0902-</a:t>
                      </a:r>
                      <a:r>
                        <a:rPr lang="en-US" sz="14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r>
                        <a:rPr lang="sr-Cyrl-RS" sz="14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001              Пројекти по конкурсу</a:t>
                      </a:r>
                      <a:r>
                        <a:rPr lang="sr-Cyrl-RS" sz="140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у области социјалне заштите</a:t>
                      </a:r>
                      <a:endParaRPr lang="en-US" sz="1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322391">
                <a:tc>
                  <a:txBody>
                    <a:bodyPr/>
                    <a:lstStyle/>
                    <a:p>
                      <a:r>
                        <a:rPr lang="sr-Cyrl-RS" sz="14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0902-</a:t>
                      </a:r>
                      <a:r>
                        <a:rPr lang="en-US" sz="14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r>
                        <a:rPr lang="sr-Cyrl-RS" sz="14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00</a:t>
                      </a:r>
                      <a:r>
                        <a:rPr lang="en-US" sz="14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             </a:t>
                      </a:r>
                      <a:r>
                        <a:rPr lang="sr-Cyrl-RS" sz="14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Фонд „Мале Милице Ракић из Батајнице“</a:t>
                      </a:r>
                    </a:p>
                  </a:txBody>
                  <a:tcPr/>
                </a:tc>
              </a:tr>
              <a:tr h="322391">
                <a:tc>
                  <a:txBody>
                    <a:bodyPr/>
                    <a:lstStyle/>
                    <a:p>
                      <a:r>
                        <a:rPr lang="en-US" sz="140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090</a:t>
                      </a:r>
                      <a:r>
                        <a:rPr lang="sr-Cyrl-RS" sz="140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</a:t>
                      </a:r>
                      <a:r>
                        <a:rPr lang="en-US" sz="140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-4004</a:t>
                      </a:r>
                      <a:r>
                        <a:rPr lang="sr-Cyrl-RS" sz="140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             Земун за своје најстарије</a:t>
                      </a:r>
                      <a:endParaRPr lang="sr-Cyrl-RS" sz="1400" baseline="0" dirty="0" smtClean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12453522"/>
              </p:ext>
            </p:extLst>
          </p:nvPr>
        </p:nvGraphicFramePr>
        <p:xfrm>
          <a:off x="313724" y="2667001"/>
          <a:ext cx="5520278" cy="2286000"/>
        </p:xfrm>
        <a:graphic>
          <a:graphicData uri="http://schemas.openxmlformats.org/drawingml/2006/table">
            <a:tbl>
              <a:tblPr firstRow="1" bandRow="1" bandCol="1">
                <a:tableStyleId>{C083E6E3-FA7D-4D7B-A595-EF9225AFEA82}</a:tableStyleId>
              </a:tblPr>
              <a:tblGrid>
                <a:gridCol w="5520278"/>
              </a:tblGrid>
              <a:tr h="555600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sr-Cyrl-RS" sz="1800" i="1" kern="1200" baseline="0" dirty="0" smtClean="0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Програм 13 – Развој културе и информисања</a:t>
                      </a:r>
                      <a:endParaRPr lang="en-US" sz="1800" i="1" kern="1200" baseline="0" dirty="0">
                        <a:solidFill>
                          <a:srgbClr val="0070C0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432600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sr-Cyrl-RS" sz="1400" kern="120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1201-</a:t>
                      </a:r>
                      <a:r>
                        <a:rPr lang="en-US" sz="1400" kern="120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4</a:t>
                      </a:r>
                      <a:r>
                        <a:rPr lang="sr-Cyrl-RS" sz="1400" kern="120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001              Сталне манифестације</a:t>
                      </a:r>
                      <a:endParaRPr lang="en-US" sz="1400" kern="1200" baseline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432600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sr-Cyrl-RS" sz="1400" kern="120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1201-</a:t>
                      </a:r>
                      <a:r>
                        <a:rPr lang="en-US" sz="1400" kern="120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4</a:t>
                      </a:r>
                      <a:r>
                        <a:rPr lang="sr-Cyrl-RS" sz="1400" kern="120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002              Пројекти по конкурсу у области културе</a:t>
                      </a:r>
                      <a:endParaRPr lang="en-US" sz="1400" kern="1200" baseline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432600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sr-Cyrl-RS" sz="1400" kern="120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1201-</a:t>
                      </a:r>
                      <a:r>
                        <a:rPr lang="en-US" sz="1400" kern="120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4</a:t>
                      </a:r>
                      <a:r>
                        <a:rPr lang="sr-Cyrl-RS" sz="1400" kern="120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003              Информисање</a:t>
                      </a:r>
                      <a:endParaRPr lang="en-US" sz="1400" kern="1200" baseline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432600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sr-Cyrl-RS" sz="1400" kern="120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1201-</a:t>
                      </a:r>
                      <a:r>
                        <a:rPr lang="en-US" sz="1400" kern="120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4</a:t>
                      </a:r>
                      <a:r>
                        <a:rPr lang="sr-Cyrl-RS" sz="1400" kern="120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005              Верски објекти</a:t>
                      </a:r>
                      <a:endParaRPr lang="en-US" sz="1400" kern="1200" baseline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60276" y="743350"/>
            <a:ext cx="2197924" cy="189448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07119" y="2793133"/>
            <a:ext cx="2251081" cy="168831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1176" y="4702427"/>
            <a:ext cx="2363811" cy="165392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19631972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FB0A07-249F-4345-993B-6AB4700608B8}" type="slidenum">
              <a:rPr lang="en-US" smtClean="0"/>
              <a:pPr/>
              <a:t>22</a:t>
            </a:fld>
            <a:endParaRPr lang="en-US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47250951"/>
              </p:ext>
            </p:extLst>
          </p:nvPr>
        </p:nvGraphicFramePr>
        <p:xfrm>
          <a:off x="153127" y="2971800"/>
          <a:ext cx="5575557" cy="2865120"/>
        </p:xfrm>
        <a:graphic>
          <a:graphicData uri="http://schemas.openxmlformats.org/drawingml/2006/table">
            <a:tbl>
              <a:tblPr firstRow="1" bandCol="1">
                <a:tableStyleId>{C083E6E3-FA7D-4D7B-A595-EF9225AFEA82}</a:tableStyleId>
              </a:tblPr>
              <a:tblGrid>
                <a:gridCol w="5575557"/>
              </a:tblGrid>
              <a:tr h="60960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r-Cyrl-RS" i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Програм 15 – Опште услуге локалне самоуправе</a:t>
                      </a:r>
                      <a:endParaRPr lang="en-US" i="1" dirty="0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357065">
                <a:tc>
                  <a:txBody>
                    <a:bodyPr/>
                    <a:lstStyle/>
                    <a:p>
                      <a:r>
                        <a:rPr lang="sr-Cyrl-RS" sz="14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0602-0001              Функционисање локалне самоуправе и градских </a:t>
                      </a:r>
                      <a:r>
                        <a:rPr lang="en-US" sz="14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</a:p>
                    <a:p>
                      <a:r>
                        <a:rPr lang="en-US" sz="14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            </a:t>
                      </a:r>
                      <a:r>
                        <a:rPr lang="en-US" sz="140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  </a:t>
                      </a:r>
                      <a:r>
                        <a:rPr lang="sr-Cyrl-RS" sz="14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општина</a:t>
                      </a:r>
                      <a:endParaRPr lang="en-US" sz="1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210038">
                <a:tc>
                  <a:txBody>
                    <a:bodyPr/>
                    <a:lstStyle/>
                    <a:p>
                      <a:r>
                        <a:rPr lang="sr-Cyrl-RS" sz="14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0602-0002              Функционисање месних заједница</a:t>
                      </a:r>
                      <a:endParaRPr lang="en-US" sz="1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210038">
                <a:tc>
                  <a:txBody>
                    <a:bodyPr/>
                    <a:lstStyle/>
                    <a:p>
                      <a:r>
                        <a:rPr lang="sr-Cyrl-RS" sz="14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0602-0009              Текућа</a:t>
                      </a:r>
                      <a:r>
                        <a:rPr lang="sr-Cyrl-RS" sz="140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буџетска резерва</a:t>
                      </a:r>
                      <a:endParaRPr lang="en-US" sz="1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210038">
                <a:tc>
                  <a:txBody>
                    <a:bodyPr/>
                    <a:lstStyle/>
                    <a:p>
                      <a:r>
                        <a:rPr lang="sr-Cyrl-RS" sz="14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0602-0010              Стална буџетска резерва</a:t>
                      </a:r>
                      <a:endParaRPr lang="en-US" sz="1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357065">
                <a:tc>
                  <a:txBody>
                    <a:bodyPr/>
                    <a:lstStyle/>
                    <a:p>
                      <a:r>
                        <a:rPr lang="sr-Cyrl-RS" sz="14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0602-4001             </a:t>
                      </a:r>
                      <a:r>
                        <a:rPr lang="sr-Cyrl-RS" sz="140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sr-Cyrl-RS" sz="14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Обележавање</a:t>
                      </a:r>
                      <a:r>
                        <a:rPr lang="sr-Cyrl-RS" sz="140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верских празника – Бадњи дан и </a:t>
                      </a:r>
                    </a:p>
                    <a:p>
                      <a:r>
                        <a:rPr lang="sr-Cyrl-RS" sz="140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                      Богојављење</a:t>
                      </a:r>
                      <a:endParaRPr lang="en-US" sz="1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210038">
                <a:tc>
                  <a:txBody>
                    <a:bodyPr/>
                    <a:lstStyle/>
                    <a:p>
                      <a:r>
                        <a:rPr lang="sr-Cyrl-RS" sz="14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0602-4002              Награда „Полицајац и ватрогасац месеца“</a:t>
                      </a:r>
                      <a:endParaRPr lang="en-US" sz="1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10" name="Table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94828913"/>
              </p:ext>
            </p:extLst>
          </p:nvPr>
        </p:nvGraphicFramePr>
        <p:xfrm>
          <a:off x="152400" y="66358"/>
          <a:ext cx="5576284" cy="2529840"/>
        </p:xfrm>
        <a:graphic>
          <a:graphicData uri="http://schemas.openxmlformats.org/drawingml/2006/table">
            <a:tbl>
              <a:tblPr firstRow="1" bandCol="1">
                <a:tableStyleId>{C083E6E3-FA7D-4D7B-A595-EF9225AFEA82}</a:tableStyleId>
              </a:tblPr>
              <a:tblGrid>
                <a:gridCol w="5576284"/>
              </a:tblGrid>
              <a:tr h="305474">
                <a:tc>
                  <a:txBody>
                    <a:bodyPr/>
                    <a:lstStyle/>
                    <a:p>
                      <a:pPr algn="l"/>
                      <a:r>
                        <a:rPr lang="sr-Cyrl-RS" i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Програм 14 – Развој спорта и омладине</a:t>
                      </a:r>
                      <a:endParaRPr lang="en-US" i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432754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1301-0001</a:t>
                      </a:r>
                      <a:r>
                        <a:rPr lang="sr-Cyrl-RS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     Подршка</a:t>
                      </a:r>
                      <a:r>
                        <a:rPr lang="sr-Cyrl-RS" sz="14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локалним спортским организацијама,</a:t>
                      </a:r>
                      <a:endParaRPr lang="ru-RU" sz="14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                      </a:t>
                      </a:r>
                      <a:r>
                        <a:rPr lang="ru-RU" sz="14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удружењима</a:t>
                      </a:r>
                      <a:r>
                        <a:rPr lang="ru-RU" sz="14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и савезима</a:t>
                      </a:r>
                      <a:endParaRPr lang="sr-Cyrl-RS" sz="14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254561"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1301-0002              Подршка предшколском и школском спорту</a:t>
                      </a:r>
                    </a:p>
                  </a:txBody>
                  <a:tcPr/>
                </a:tc>
              </a:tr>
              <a:tr h="269853">
                <a:tc>
                  <a:txBody>
                    <a:bodyPr/>
                    <a:lstStyle/>
                    <a:p>
                      <a:r>
                        <a:rPr lang="sr-Cyrl-RS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1301-0005              Спровођење омладинске политике</a:t>
                      </a:r>
                    </a:p>
                  </a:txBody>
                  <a:tcPr/>
                </a:tc>
              </a:tr>
              <a:tr h="610947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1301-4001              Учешће у изградњи, опремању и одржавању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                       спортских објеката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1301-4002              Сталне</a:t>
                      </a:r>
                      <a:r>
                        <a:rPr lang="ru-RU" sz="14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манифестације из области спорта</a:t>
                      </a:r>
                      <a:endParaRPr lang="sr-Cyrl-RS" sz="14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269853">
                <a:tc>
                  <a:txBody>
                    <a:bodyPr/>
                    <a:lstStyle/>
                    <a:p>
                      <a:r>
                        <a:rPr lang="sr-Cyrl-RS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</a:t>
                      </a:r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9800" y="457200"/>
            <a:ext cx="2744825" cy="183151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9799" y="2542657"/>
            <a:ext cx="2744825" cy="183151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9799" y="4590733"/>
            <a:ext cx="2777904" cy="185358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35792569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FB0A07-249F-4345-993B-6AB4700608B8}" type="slidenum">
              <a:rPr lang="en-US" smtClean="0"/>
              <a:pPr/>
              <a:t>23</a:t>
            </a:fld>
            <a:endParaRPr lang="en-US"/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23957627"/>
              </p:ext>
            </p:extLst>
          </p:nvPr>
        </p:nvGraphicFramePr>
        <p:xfrm>
          <a:off x="762000" y="96357"/>
          <a:ext cx="5867400" cy="5951172"/>
        </p:xfrm>
        <a:graphic>
          <a:graphicData uri="http://schemas.openxmlformats.org/drawingml/2006/table">
            <a:tbl>
              <a:tblPr firstRow="1" bandCol="1">
                <a:tableStyleId>{C083E6E3-FA7D-4D7B-A595-EF9225AFEA82}</a:tableStyleId>
              </a:tblPr>
              <a:tblGrid>
                <a:gridCol w="5867400"/>
              </a:tblGrid>
              <a:tr h="306693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r-Cyrl-RS" i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Програм 15 – Опште услуге локалне самоуправе</a:t>
                      </a:r>
                      <a:endParaRPr lang="en-US" i="1" dirty="0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2581334">
                <a:tc>
                  <a:txBody>
                    <a:bodyPr/>
                    <a:lstStyle/>
                    <a:p>
                      <a:pPr algn="l"/>
                      <a:r>
                        <a:rPr lang="sr-Cyrl-RS" sz="14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0602-4004             Ванредне ситуације</a:t>
                      </a:r>
                      <a:endParaRPr lang="en-US" sz="1400" dirty="0" smtClean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l"/>
                      <a:endParaRPr lang="sr-Cyrl-RS" sz="1400" dirty="0" smtClean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l"/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0602-4005            Одржавање сеоских, пољских и других некатегорисаних </a:t>
                      </a:r>
                    </a:p>
                    <a:p>
                      <a:pPr algn="l"/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                     путева, путних прелаза и саобраћајних површина у</a:t>
                      </a:r>
                    </a:p>
                    <a:p>
                      <a:pPr algn="l"/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                     јавном коришћењу унутар блока</a:t>
                      </a:r>
                      <a:endParaRPr lang="en-US" sz="1400" dirty="0" smtClean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l"/>
                      <a:endParaRPr lang="en-US" sz="1400" dirty="0" smtClean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l"/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0602-4006             Најлепш</a:t>
                      </a:r>
                      <a:r>
                        <a:rPr lang="sr-Cyrl-RS" sz="14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</a:t>
                      </a:r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цветна алеја</a:t>
                      </a:r>
                      <a:endParaRPr lang="en-US" sz="1400" dirty="0" smtClean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l"/>
                      <a:endParaRPr lang="ru-RU" sz="1400" dirty="0" smtClean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indent="0" algn="l"/>
                      <a:r>
                        <a:rPr lang="sr-Cyrl-RS" sz="14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0602-4007             Моја Земунска картица</a:t>
                      </a:r>
                      <a:endParaRPr lang="en-US" sz="1400" dirty="0" smtClean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l"/>
                      <a:endParaRPr lang="sr-Cyrl-RS" sz="1400" dirty="0" smtClean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l"/>
                      <a:r>
                        <a:rPr lang="sr-Cyrl-RS" sz="14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0602-4008            </a:t>
                      </a:r>
                      <a:r>
                        <a:rPr lang="sr-Cyrl-RS" sz="140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sr-Cyrl-RS" sz="14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Заштита животне средине</a:t>
                      </a:r>
                    </a:p>
                    <a:p>
                      <a:pPr algn="l"/>
                      <a:endParaRPr lang="sr-Cyrl-RS" sz="1400" dirty="0" smtClean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1371600" indent="-1371600" algn="l"/>
                      <a:r>
                        <a:rPr lang="sr-Cyrl-RS" sz="14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0602-4009             Текуће поправке и одржавање зграда и објеката на       </a:t>
                      </a:r>
                      <a:r>
                        <a:rPr lang="en-US" sz="14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</a:t>
                      </a:r>
                      <a:r>
                        <a:rPr lang="sr-Cyrl-RS" sz="14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којим ГО има право коришћења</a:t>
                      </a:r>
                      <a:endParaRPr lang="en-US" sz="1400" dirty="0" smtClean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l"/>
                      <a:endParaRPr lang="sr-Cyrl-RS" sz="1400" dirty="0" smtClean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1371600" indent="-1371600" algn="l"/>
                      <a:r>
                        <a:rPr lang="sr-Cyrl-RS" sz="14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0602 4010              Пројекти по конкурсу</a:t>
                      </a:r>
                      <a:r>
                        <a:rPr lang="sr-Cyrl-RS" sz="140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за бригу о деци, омладини и </a:t>
                      </a:r>
                      <a:r>
                        <a:rPr lang="en-US" sz="140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</a:t>
                      </a:r>
                      <a:r>
                        <a:rPr lang="sr-Cyrl-RS" sz="140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подстицању наталитета</a:t>
                      </a:r>
                    </a:p>
                    <a:p>
                      <a:pPr marL="1371600" indent="-1312863" algn="l"/>
                      <a:endParaRPr lang="en-US" sz="1400" baseline="0" dirty="0" smtClean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1371600" indent="-1371600" algn="l"/>
                      <a:r>
                        <a:rPr lang="sr-Cyrl-RS" sz="140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0602-4011              Пројекти по конкурсу из области развоја цивилног </a:t>
                      </a:r>
                      <a:r>
                        <a:rPr lang="en-US" sz="140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sr-Cyrl-RS" sz="140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друштва ради унапређења јавног реда и безбедности</a:t>
                      </a:r>
                    </a:p>
                  </a:txBody>
                  <a:tcPr/>
                </a:tc>
              </a:tr>
              <a:tr h="306693">
                <a:tc>
                  <a:txBody>
                    <a:bodyPr/>
                    <a:lstStyle/>
                    <a:p>
                      <a:pPr algn="l"/>
                      <a:r>
                        <a:rPr lang="sr-Cyrl-RS" sz="14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0602-</a:t>
                      </a:r>
                      <a:r>
                        <a:rPr lang="en-US" sz="14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sr-Cyrl-RS" sz="14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5001             Уређење</a:t>
                      </a:r>
                      <a:r>
                        <a:rPr lang="sr-Cyrl-RS" sz="140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објеката на којима ГО има право коришћења</a:t>
                      </a:r>
                      <a:endParaRPr lang="en-US" sz="1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306693">
                <a:tc>
                  <a:txBody>
                    <a:bodyPr/>
                    <a:lstStyle/>
                    <a:p>
                      <a:pPr algn="l"/>
                      <a:r>
                        <a:rPr lang="sr-Cyrl-RS" sz="14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0602-5002              Набавка опреме</a:t>
                      </a:r>
                      <a:r>
                        <a:rPr lang="sr-Cyrl-RS" sz="140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и набавка нематеријалне имовине</a:t>
                      </a:r>
                      <a:endParaRPr lang="en-US" sz="1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306693">
                <a:tc>
                  <a:txBody>
                    <a:bodyPr/>
                    <a:lstStyle/>
                    <a:p>
                      <a:pPr algn="l"/>
                      <a:r>
                        <a:rPr lang="sr-Cyrl-RS" sz="14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0602-5003              Развој заједнице</a:t>
                      </a:r>
                      <a:endParaRPr lang="en-US" sz="1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306693">
                <a:tc>
                  <a:txBody>
                    <a:bodyPr/>
                    <a:lstStyle/>
                    <a:p>
                      <a:endParaRPr lang="sr-Cyrl-RS" sz="1400" dirty="0" smtClean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81800" y="609600"/>
            <a:ext cx="1945436" cy="133076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81800" y="2216533"/>
            <a:ext cx="1930400" cy="14478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81800" y="3940499"/>
            <a:ext cx="1945436" cy="18288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6233312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FB0A07-249F-4345-993B-6AB4700608B8}" type="slidenum">
              <a:rPr lang="en-US" smtClean="0"/>
              <a:pPr/>
              <a:t>24</a:t>
            </a:fld>
            <a:endParaRPr lang="en-US"/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22344092"/>
              </p:ext>
            </p:extLst>
          </p:nvPr>
        </p:nvGraphicFramePr>
        <p:xfrm>
          <a:off x="685800" y="685800"/>
          <a:ext cx="4800600" cy="2255520"/>
        </p:xfrm>
        <a:graphic>
          <a:graphicData uri="http://schemas.openxmlformats.org/drawingml/2006/table">
            <a:tbl>
              <a:tblPr firstRow="1" bandRow="1" bandCol="1">
                <a:tableStyleId>{C083E6E3-FA7D-4D7B-A595-EF9225AFEA82}</a:tableStyleId>
              </a:tblPr>
              <a:tblGrid>
                <a:gridCol w="4800600"/>
              </a:tblGrid>
              <a:tr h="365760">
                <a:tc>
                  <a:txBody>
                    <a:bodyPr/>
                    <a:lstStyle/>
                    <a:p>
                      <a:pPr algn="ctr"/>
                      <a:r>
                        <a:rPr lang="sr-Cyrl-RS" i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Програм 16 – Политички систем локалне самоуправе</a:t>
                      </a:r>
                      <a:endParaRPr lang="en-US" i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365760">
                <a:tc>
                  <a:txBody>
                    <a:bodyPr/>
                    <a:lstStyle/>
                    <a:p>
                      <a:r>
                        <a:rPr lang="sr-Cyrl-RS" sz="14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2101-0001</a:t>
                      </a:r>
                      <a:r>
                        <a:rPr lang="sr-Cyrl-RS" sz="140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     Функционисање скупштине</a:t>
                      </a:r>
                      <a:endParaRPr lang="en-US" sz="1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365760">
                <a:tc>
                  <a:txBody>
                    <a:bodyPr/>
                    <a:lstStyle/>
                    <a:p>
                      <a:r>
                        <a:rPr lang="sr-Cyrl-RS" sz="14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2101-0002              Функционисање</a:t>
                      </a:r>
                      <a:r>
                        <a:rPr lang="sr-Cyrl-RS" sz="140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извршних органа</a:t>
                      </a:r>
                      <a:endParaRPr lang="en-US" sz="1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365760">
                <a:tc>
                  <a:txBody>
                    <a:bodyPr/>
                    <a:lstStyle/>
                    <a:p>
                      <a:pPr marL="1430338" indent="-1430338"/>
                      <a:r>
                        <a:rPr lang="sr-Cyrl-RS" sz="14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2101-4001              Дан</a:t>
                      </a:r>
                      <a:r>
                        <a:rPr lang="sr-Cyrl-RS" sz="140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sr-Cyrl-RS" sz="14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општине и општинска</a:t>
                      </a:r>
                      <a:r>
                        <a:rPr lang="sr-Cyrl-RS" sz="140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sr-Cyrl-RS" sz="14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слава </a:t>
                      </a:r>
                      <a:r>
                        <a:rPr lang="sr-Cyrl-RS" sz="140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Крстовдан</a:t>
                      </a:r>
                      <a:endParaRPr lang="en-US" sz="1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365760">
                <a:tc>
                  <a:txBody>
                    <a:bodyPr/>
                    <a:lstStyle/>
                    <a:p>
                      <a:r>
                        <a:rPr lang="sr-Cyrl-RS" sz="14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2101-4002</a:t>
                      </a:r>
                      <a:r>
                        <a:rPr lang="sr-Cyrl-RS" sz="140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     Међународна и међуопштинска сарадња</a:t>
                      </a:r>
                      <a:endParaRPr lang="en-US" sz="1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80242071"/>
              </p:ext>
            </p:extLst>
          </p:nvPr>
        </p:nvGraphicFramePr>
        <p:xfrm>
          <a:off x="668867" y="3383281"/>
          <a:ext cx="4817533" cy="1798319"/>
        </p:xfrm>
        <a:graphic>
          <a:graphicData uri="http://schemas.openxmlformats.org/drawingml/2006/table">
            <a:tbl>
              <a:tblPr firstRow="1" bandRow="1" bandCol="1">
                <a:tableStyleId>{C083E6E3-FA7D-4D7B-A595-EF9225AFEA82}</a:tableStyleId>
              </a:tblPr>
              <a:tblGrid>
                <a:gridCol w="4817533"/>
              </a:tblGrid>
              <a:tr h="761999">
                <a:tc>
                  <a:txBody>
                    <a:bodyPr/>
                    <a:lstStyle/>
                    <a:p>
                      <a:pPr algn="ctr"/>
                      <a:r>
                        <a:rPr lang="sr-Cyrl-RS" i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Програм 17 – Енергетска ефикасност</a:t>
                      </a:r>
                      <a:r>
                        <a:rPr lang="sr-Cyrl-RS" i="1" baseline="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и обновљиви извори енергије</a:t>
                      </a:r>
                      <a:endParaRPr lang="en-US" i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365760">
                <a:tc>
                  <a:txBody>
                    <a:bodyPr/>
                    <a:lstStyle/>
                    <a:p>
                      <a:pPr marL="1430338" indent="-1430338"/>
                      <a:r>
                        <a:rPr lang="sr-Cyrl-RS" sz="140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0501-4001              Суфинансирање активности на унапређењу ефикасног коришћења енергије</a:t>
                      </a:r>
                      <a:endParaRPr lang="en-US" sz="1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123614">
                <a:tc>
                  <a:txBody>
                    <a:bodyPr/>
                    <a:lstStyle/>
                    <a:p>
                      <a:endParaRPr lang="en-US" sz="1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1200" y="782244"/>
            <a:ext cx="2873502" cy="206263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84011" y="3244970"/>
            <a:ext cx="2854960" cy="1905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39658672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r-Cyrl-R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Расходи буџета расподељени по буџетским корисницима</a:t>
            </a:r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25</a:t>
            </a:fld>
            <a:endParaRPr lang="en-US"/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82528315"/>
              </p:ext>
            </p:extLst>
          </p:nvPr>
        </p:nvGraphicFramePr>
        <p:xfrm>
          <a:off x="762000" y="1752600"/>
          <a:ext cx="7391400" cy="32105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33400"/>
                <a:gridCol w="3022600"/>
                <a:gridCol w="1778000"/>
                <a:gridCol w="2057400"/>
              </a:tblGrid>
              <a:tr h="92964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Р. </a:t>
                      </a:r>
                      <a:r>
                        <a:rPr lang="en-US" sz="12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бр</a:t>
                      </a:r>
                      <a:r>
                        <a:rPr lang="en-US" sz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endParaRPr lang="en-US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Назив</a:t>
                      </a:r>
                      <a:r>
                        <a:rPr lang="en-US" sz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sr-Cyrl-RS" sz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буџетског </a:t>
                      </a:r>
                      <a:r>
                        <a:rPr lang="en-US" sz="12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корисника</a:t>
                      </a:r>
                      <a:endParaRPr lang="en-US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Cyrl-RS" sz="1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Средства из Одлуке о буџету за </a:t>
                      </a:r>
                      <a:r>
                        <a:rPr lang="sr-Cyrl-RS" sz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2026. </a:t>
                      </a:r>
                      <a:r>
                        <a:rPr lang="sr-Cyrl-RS" sz="1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годину  (износ у динарима)</a:t>
                      </a:r>
                      <a:endParaRPr lang="en-US" sz="1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Cyrl-RS" sz="1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%  буџета по кориснику</a:t>
                      </a:r>
                      <a:endParaRPr lang="en-US" sz="1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37084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Cyrl-RS" sz="14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r>
                        <a:rPr lang="en-US" sz="14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endParaRPr lang="en-US" sz="1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Cyrl-RS" sz="14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Скупштина</a:t>
                      </a:r>
                      <a:endParaRPr lang="en-US" sz="1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Cyrl-RS" sz="14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20.796.143,61</a:t>
                      </a:r>
                      <a:endParaRPr lang="sr-Cyrl-RS" sz="1400" dirty="0" smtClean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Cyrl-RS" sz="14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2,01</a:t>
                      </a:r>
                      <a:endParaRPr lang="en-US" sz="1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</a:tr>
              <a:tr h="37084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Cyrl-RS" sz="14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r>
                        <a:rPr lang="en-US" sz="14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endParaRPr lang="en-US" sz="1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Cyrl-RS" sz="14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Председник</a:t>
                      </a:r>
                      <a:r>
                        <a:rPr lang="sr-Cyrl-RS" sz="1400" baseline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општине, Веће</a:t>
                      </a:r>
                      <a:endParaRPr lang="en-US" sz="1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Cyrl-RS" sz="14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44.890.892,61</a:t>
                      </a:r>
                      <a:endParaRPr lang="en-US" sz="1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Cyrl-RS" sz="14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4,34</a:t>
                      </a:r>
                      <a:endParaRPr lang="en-US" sz="1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</a:tr>
              <a:tr h="37084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Cyrl-RS" sz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3.1.</a:t>
                      </a:r>
                      <a:endParaRPr lang="en-US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Cyrl-RS" sz="14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Управа</a:t>
                      </a:r>
                      <a:endParaRPr lang="en-US" sz="1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Cyrl-RS" sz="14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905.659.078,08</a:t>
                      </a:r>
                      <a:endParaRPr lang="en-US" sz="1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Cyrl-RS" sz="14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87,54</a:t>
                      </a:r>
                      <a:endParaRPr lang="en-US" sz="1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</a:tr>
              <a:tr h="37084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Cyrl-RS" sz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3.2.</a:t>
                      </a:r>
                      <a:endParaRPr lang="en-US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Cyrl-RS" sz="14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Месне</a:t>
                      </a:r>
                      <a:r>
                        <a:rPr lang="sr-Cyrl-RS" sz="1400" baseline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заједнице</a:t>
                      </a:r>
                      <a:endParaRPr lang="en-US" sz="1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Cyrl-RS" sz="14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1.200.000,00</a:t>
                      </a:r>
                      <a:endParaRPr lang="en-US" sz="1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Cyrl-RS" sz="14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0,12</a:t>
                      </a:r>
                      <a:endParaRPr lang="en-US" sz="1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</a:tr>
              <a:tr h="37084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Cyrl-RS" sz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3.3.</a:t>
                      </a:r>
                      <a:endParaRPr lang="en-US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Cyrl-RS" sz="14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Туристичка</a:t>
                      </a:r>
                      <a:r>
                        <a:rPr lang="sr-Cyrl-RS" sz="1400" baseline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sr-Cyrl-RS" sz="1400" baseline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организација</a:t>
                      </a:r>
                      <a:r>
                        <a:rPr lang="sr-Cyrl-RS" sz="140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градске</a:t>
                      </a:r>
                      <a:r>
                        <a:rPr lang="sr-Cyrl-RS" sz="1400" baseline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општине</a:t>
                      </a:r>
                      <a:r>
                        <a:rPr lang="sr-Cyrl-RS" sz="140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sr-Cyrl-RS" sz="14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Земун</a:t>
                      </a:r>
                      <a:endParaRPr lang="en-US" sz="1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Cyrl-RS" sz="14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62.017.097,14</a:t>
                      </a:r>
                      <a:endParaRPr lang="en-US" sz="1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Cyrl-RS" sz="14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5,99</a:t>
                      </a:r>
                      <a:endParaRPr lang="en-US" sz="1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</a:tr>
              <a:tr h="37084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 К У П Н </a:t>
                      </a:r>
                      <a:r>
                        <a:rPr lang="en-US" sz="16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</a:t>
                      </a:r>
                      <a:r>
                        <a:rPr lang="sr-Cyrl-RS" sz="16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:</a:t>
                      </a:r>
                      <a:endParaRPr lang="en-US" sz="16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Cyrl-RS" sz="16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1.034.563.211,44</a:t>
                      </a:r>
                      <a:endParaRPr lang="en-US" sz="16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Cyrl-RS" sz="16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lang="en-US" sz="16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476137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C9100EA0-F487-4F15-B0C7-5D5B1A493ED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548681"/>
            <a:ext cx="8229600" cy="5807670"/>
          </a:xfrm>
        </p:spPr>
        <p:txBody>
          <a:bodyPr/>
          <a:lstStyle/>
          <a:p>
            <a:pPr marL="0" indent="0">
              <a:buNone/>
            </a:pPr>
            <a:endParaRPr lang="sr-Cyrl-RS" dirty="0"/>
          </a:p>
          <a:p>
            <a:pPr marL="0" indent="0" algn="just">
              <a:buNone/>
            </a:pPr>
            <a:r>
              <a:rPr lang="en-US" sz="1800" dirty="0" smtClean="0"/>
              <a:t>	</a:t>
            </a:r>
            <a:r>
              <a:rPr lang="sr-Cyrl-RS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 </a:t>
            </a:r>
            <a:r>
              <a:rPr lang="sr-Cyrl-R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крају желимо да Вам се захвалимо што сте издвојили време за читање ове презентације буџета. </a:t>
            </a:r>
          </a:p>
          <a:p>
            <a:pPr marL="0" indent="0" algn="just">
              <a:buNone/>
            </a:pPr>
            <a:r>
              <a:rPr lang="en-US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sr-Cyrl-RS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Уколико </a:t>
            </a:r>
            <a:r>
              <a:rPr lang="sr-Cyrl-R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сте заинтересовани да сагледате у целини Одлуку о буџету г</a:t>
            </a:r>
            <a:r>
              <a:rPr lang="sr-Cyrl-RS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радске општине Земун</a:t>
            </a:r>
            <a:r>
              <a:rPr lang="sr-Cyrl-RS" sz="1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sr-Cyrl-R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 </a:t>
            </a:r>
            <a:r>
              <a:rPr lang="sr-Cyrl-RS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</a:t>
            </a:r>
            <a:r>
              <a:rPr lang="en-US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26</a:t>
            </a:r>
            <a:r>
              <a:rPr lang="sr-Cyrl-RS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sr-Cyrl-R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годину, исту можете преузети на следећем линку интернет странице градске </a:t>
            </a:r>
            <a:r>
              <a:rPr lang="sr-Cyrl-RS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општине</a:t>
            </a:r>
            <a:r>
              <a:rPr lang="en-US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sr-Cyrl-R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sr-Cyrl-RS" sz="1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sr-Cyrl-RS" sz="1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https://zemun.rs/wp-content/uploads/2020/05/ODLUKA-O-BUDZETU-2026.pdf</a:t>
            </a:r>
            <a:endParaRPr lang="sr-Cyrl-RS" sz="1800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r">
              <a:buNone/>
            </a:pPr>
            <a:endParaRPr lang="en-US" dirty="0"/>
          </a:p>
          <a:p>
            <a:pPr marL="0" indent="0" algn="r">
              <a:buNone/>
            </a:pPr>
            <a:endParaRPr lang="en-US" dirty="0" smtClean="0"/>
          </a:p>
          <a:p>
            <a:pPr marL="0" indent="0" algn="r">
              <a:buNone/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98AE72C1-4469-43B7-B387-2085293C76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FB0A07-249F-4345-993B-6AB4700608B8}" type="slidenum">
              <a:rPr lang="en-US" smtClean="0"/>
              <a:pPr/>
              <a:t>26</a:t>
            </a:fld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3156239"/>
            <a:ext cx="7620000" cy="320011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13127686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066800" y="838202"/>
            <a:ext cx="2667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sz="2400" b="1" dirty="0">
                <a:solidFill>
                  <a:schemeClr val="accent1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САДРЖАЈ</a:t>
            </a:r>
            <a:endParaRPr lang="en-US" sz="2400" b="1" dirty="0">
              <a:solidFill>
                <a:schemeClr val="accent1">
                  <a:lumMod val="60000"/>
                  <a:lumOff val="4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066800" y="1484531"/>
            <a:ext cx="7537648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898" indent="-342898">
              <a:buFont typeface="+mj-lt"/>
              <a:buAutoNum type="arabicPeriod"/>
            </a:pPr>
            <a:r>
              <a:rPr lang="sr-Cyrl-RS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Увод</a:t>
            </a:r>
          </a:p>
          <a:p>
            <a:pPr marL="342898" indent="-342898">
              <a:buFont typeface="+mj-lt"/>
              <a:buAutoNum type="arabicPeriod"/>
            </a:pPr>
            <a:r>
              <a:rPr lang="sr-Cyrl-RS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 се финансира из буџета?</a:t>
            </a:r>
          </a:p>
          <a:p>
            <a:pPr marL="342898" indent="-342898">
              <a:buFont typeface="+mj-lt"/>
              <a:buAutoNum type="arabicPeriod"/>
            </a:pPr>
            <a:r>
              <a:rPr lang="sr-Cyrl-RS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Како настаје буџет градске општине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sr-Cyrl-R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742946" lvl="1" indent="-285748">
              <a:buFont typeface="Arial" pitchFamily="34" charset="0"/>
              <a:buChar char="•"/>
            </a:pPr>
            <a:r>
              <a:rPr lang="sr-Cyrl-RS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Појам буџета</a:t>
            </a:r>
          </a:p>
          <a:p>
            <a:pPr marL="800095" lvl="1" indent="-342898">
              <a:buFont typeface="Arial" pitchFamily="34" charset="0"/>
              <a:buChar char="•"/>
            </a:pPr>
            <a:r>
              <a:rPr lang="sr-Cyrl-RS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 учествује у изради буџета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sr-Cyrl-R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800095" lvl="1" indent="-342898">
              <a:buFont typeface="Arial" pitchFamily="34" charset="0"/>
              <a:buChar char="•"/>
            </a:pPr>
            <a:r>
              <a:rPr lang="sr-Cyrl-RS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основу чега се доноси буџет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sr-Cyrl-R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898" indent="-342898">
              <a:buFont typeface="+mj-lt"/>
              <a:buAutoNum type="arabicPeriod"/>
            </a:pPr>
            <a:r>
              <a:rPr lang="sr-Cyrl-RS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Како се пуни општинска каса?</a:t>
            </a:r>
          </a:p>
          <a:p>
            <a:pPr marL="742946" lvl="1" indent="-285748">
              <a:buFont typeface="Arial" panose="020B0604020202020204" pitchFamily="34" charset="0"/>
              <a:buChar char="•"/>
            </a:pPr>
            <a:r>
              <a:rPr lang="sr-Cyrl-RS" dirty="0">
                <a:latin typeface="Times New Roman" panose="02020603050405020304" pitchFamily="18" charset="0"/>
                <a:cs typeface="Times New Roman" panose="02020603050405020304" pitchFamily="18" charset="0"/>
              </a:rPr>
              <a:t>Шта су приходи и примања буџета?</a:t>
            </a:r>
          </a:p>
          <a:p>
            <a:pPr marL="742946" lvl="1" indent="-285748">
              <a:buFont typeface="Arial" panose="020B0604020202020204" pitchFamily="34" charset="0"/>
              <a:buChar char="•"/>
            </a:pPr>
            <a:r>
              <a:rPr lang="sr-Cyrl-RS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Структура прихода и </a:t>
            </a:r>
            <a:r>
              <a:rPr lang="sr-Cyrl-R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примања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sr-Cyrl-R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 20</a:t>
            </a:r>
            <a:r>
              <a:rPr lang="sr-Latn-R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sr-Cyrl-RS" dirty="0"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r>
              <a:rPr lang="sr-Cyrl-R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годину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898" indent="-342898">
              <a:buFont typeface="+mj-lt"/>
              <a:buAutoNum type="arabicPeriod"/>
            </a:pPr>
            <a:r>
              <a:rPr lang="sr-Cyrl-R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 </a:t>
            </a:r>
            <a:r>
              <a:rPr lang="sr-Cyrl-RS" dirty="0">
                <a:latin typeface="Times New Roman" panose="02020603050405020304" pitchFamily="18" charset="0"/>
                <a:cs typeface="Times New Roman" panose="02020603050405020304" pitchFamily="18" charset="0"/>
              </a:rPr>
              <a:t>шта се троше јавна средства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sr-Cyrl-R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742946" lvl="1" indent="-285748">
              <a:buFont typeface="Arial" panose="020B0604020202020204" pitchFamily="34" charset="0"/>
              <a:buChar char="•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Шта су расходи и издаци буџета?</a:t>
            </a:r>
            <a:endParaRPr lang="sr-Cyrl-R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742946" lvl="1" indent="-285748">
              <a:buFont typeface="Arial" panose="020B0604020202020204" pitchFamily="34" charset="0"/>
              <a:buChar char="•"/>
            </a:pPr>
            <a:r>
              <a:rPr lang="sr-Cyrl-RS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Структура расхода и </a:t>
            </a:r>
            <a:r>
              <a:rPr lang="sr-Cyrl-R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издатака за 20</a:t>
            </a:r>
            <a:r>
              <a:rPr lang="sr-Latn-R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sr-Cyrl-RS" dirty="0"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r>
              <a:rPr lang="sr-Cyrl-R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годину</a:t>
            </a:r>
            <a:endParaRPr lang="sr-Cyrl-R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742946" lvl="1" indent="-285748">
              <a:buFont typeface="Arial" panose="020B0604020202020204" pitchFamily="34" charset="0"/>
              <a:buChar char="•"/>
            </a:pPr>
            <a:r>
              <a:rPr lang="sr-Cyrl-RS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Расходи буџета по програмима</a:t>
            </a:r>
          </a:p>
          <a:p>
            <a:pPr marL="742946" lvl="1" indent="-285748">
              <a:buFont typeface="Arial" panose="020B0604020202020204" pitchFamily="34" charset="0"/>
              <a:buChar char="•"/>
            </a:pPr>
            <a:r>
              <a:rPr lang="sr-Cyrl-RS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Расходи буџета расподељени по буџетским корисницима</a:t>
            </a:r>
          </a:p>
          <a:p>
            <a:pPr marL="742946" lvl="1" indent="-285748">
              <a:buFont typeface="Arial" panose="020B0604020202020204" pitchFamily="34" charset="0"/>
              <a:buChar char="•"/>
            </a:pPr>
            <a:r>
              <a:rPr lang="sr-Cyrl-R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Најзначајније инвестиције за 20</a:t>
            </a:r>
            <a:r>
              <a:rPr lang="sr-Latn-R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sr-Cyrl-RS" dirty="0"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r>
              <a:rPr lang="sr-Cyrl-R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годину</a:t>
            </a:r>
            <a:endParaRPr lang="sr-Cyrl-R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378908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4</a:t>
            </a:fld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304800" y="304800"/>
            <a:ext cx="8458200" cy="64940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Поштовани суграђани</a:t>
            </a:r>
            <a:r>
              <a:rPr lang="sr-Cyrl-R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endParaRPr 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sr-Cyrl-RS" sz="1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sr-Cyrl-R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Буџет </a:t>
            </a:r>
            <a:r>
              <a:rPr lang="sr-Cyrl-R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 </a:t>
            </a:r>
            <a:r>
              <a:rPr lang="sr-Cyrl-R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202</a:t>
            </a:r>
            <a:r>
              <a:rPr lang="sr-Cyrl-R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r>
              <a:rPr lang="sr-Cyrl-R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sr-Cyrl-R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годину креирали смо заједно. </a:t>
            </a:r>
            <a:r>
              <a:rPr lang="sr-Cyrl-R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</a:p>
          <a:p>
            <a:r>
              <a:rPr lang="sr-Cyrl-R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Ваши предлози и </a:t>
            </a:r>
            <a:r>
              <a:rPr lang="sr-Cyrl-R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сугестије помогли су нам да </a:t>
            </a:r>
            <a:r>
              <a:rPr lang="sr-Cyrl-R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</a:t>
            </a:r>
          </a:p>
          <a:p>
            <a:r>
              <a:rPr lang="sr-Cyrl-R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одредимо правац </a:t>
            </a:r>
            <a:r>
              <a:rPr lang="sr-Cyrl-R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развоја </a:t>
            </a:r>
            <a:r>
              <a:rPr lang="sr-Cyrl-R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нашег Земуна, </a:t>
            </a:r>
          </a:p>
          <a:p>
            <a:r>
              <a:rPr lang="sr-Cyrl-R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како </a:t>
            </a:r>
            <a:r>
              <a:rPr lang="sr-Cyrl-R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би постао </a:t>
            </a:r>
            <a:r>
              <a:rPr lang="sr-Cyrl-R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најбоље место </a:t>
            </a:r>
            <a:r>
              <a:rPr lang="sr-Cyrl-R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 живот</a:t>
            </a:r>
            <a:r>
              <a:rPr lang="sr-Cyrl-R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                                </a:t>
            </a:r>
            <a:endParaRPr 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sr-Cyrl-R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Овај </a:t>
            </a:r>
            <a:r>
              <a:rPr lang="sr-Cyrl-R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документ на једноставан и транспарентан </a:t>
            </a:r>
            <a:endParaRPr lang="sr-Cyrl-RS" sz="1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sr-Cyrl-R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начин </a:t>
            </a:r>
            <a:r>
              <a:rPr lang="sr-Cyrl-R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показује </a:t>
            </a:r>
            <a:r>
              <a:rPr lang="sr-Cyrl-R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 </a:t>
            </a:r>
            <a:r>
              <a:rPr lang="sr-Cyrl-R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објашњава где се </a:t>
            </a:r>
            <a:endParaRPr lang="sr-Cyrl-RS" sz="1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sr-Cyrl-R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 </a:t>
            </a:r>
            <a:r>
              <a:rPr lang="sr-Cyrl-R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који начин троши новац грађана. </a:t>
            </a:r>
            <a:r>
              <a:rPr lang="sr-Cyrl-R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endParaRPr lang="sr-Cyrl-R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sr-Cyrl-R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Оно </a:t>
            </a:r>
            <a:r>
              <a:rPr lang="sr-Cyrl-R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што је окосница буџета за </a:t>
            </a:r>
            <a:r>
              <a:rPr lang="sr-Cyrl-R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202</a:t>
            </a:r>
            <a:r>
              <a:rPr lang="sr-Cyrl-R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r>
              <a:rPr lang="sr-Cyrl-R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sr-Cyrl-R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годину је наставак започетих пројеката и покретање нових, нарочито у делу </a:t>
            </a:r>
            <a:r>
              <a:rPr lang="sr-Cyrl-R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изградње недостајуће комуналне инфраструктуре и реконструкције виталних саобраћајница. Важна програмска активност је уређење запуштених јавних површина, унутарблоковских простора и дечијих игралишта. </a:t>
            </a:r>
            <a:endParaRPr 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1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sr-Cyrl-R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Потрошњу </a:t>
            </a:r>
            <a:r>
              <a:rPr lang="sr-Cyrl-R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буџетских средстава, планирали смо тако </a:t>
            </a:r>
            <a:r>
              <a:rPr lang="sr-Cyrl-R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да </a:t>
            </a:r>
            <a:r>
              <a:rPr lang="sr-Cyrl-R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улажемо пропорционално у све делове Земуна, и у све сегменте </a:t>
            </a:r>
            <a:r>
              <a:rPr lang="sr-Cyrl-R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заједнице – школство, здравство, култура, уметност, спорт, заштита животне средине, очување баштине и традиције. </a:t>
            </a:r>
          </a:p>
          <a:p>
            <a:endParaRPr 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sr-Cyrl-R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Позивамо </a:t>
            </a:r>
            <a:r>
              <a:rPr lang="sr-Cyrl-R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вас да и даље будете наши партнери у креирању буџета и да будно пратите реализацију свих програма и пројеката како бисмо у свакој наредној години били још ефикаснији</a:t>
            </a:r>
            <a:r>
              <a:rPr lang="sr-Cyrl-R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endParaRPr lang="sr-Cyrl-R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sr-Cyrl-R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Срдачно</a:t>
            </a:r>
            <a:r>
              <a:rPr lang="sr-Cyrl-R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sr-Cyrl-R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			</a:t>
            </a:r>
            <a:r>
              <a:rPr lang="sr-Cyrl-R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Председник </a:t>
            </a:r>
            <a:r>
              <a:rPr lang="sr-Cyrl-R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Градске </a:t>
            </a:r>
            <a:r>
              <a:rPr lang="sr-Cyrl-R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општине Земун</a:t>
            </a:r>
          </a:p>
          <a:p>
            <a:r>
              <a:rPr lang="sr-Cyrl-R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sr-Cyrl-R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                               Гаврило Ковачевић</a:t>
            </a:r>
            <a:endParaRPr 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5400" y="533400"/>
            <a:ext cx="2991506" cy="239283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1496834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E2D340D4-8AC3-4CCC-95D2-3C70E56EB8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60648"/>
            <a:ext cx="8229600" cy="1143000"/>
          </a:xfrm>
        </p:spPr>
        <p:txBody>
          <a:bodyPr>
            <a:normAutofit/>
          </a:bodyPr>
          <a:lstStyle/>
          <a:p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 се финансира из буџета?</a:t>
            </a:r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="" xmlns:a16="http://schemas.microsoft.com/office/drawing/2014/main" id="{ACD7D842-73B9-40A3-ABB2-C428EB32B5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5</a:t>
            </a:fld>
            <a:endParaRPr lang="en-US"/>
          </a:p>
        </p:txBody>
      </p:sp>
      <p:sp>
        <p:nvSpPr>
          <p:cNvPr id="6" name="Rectangle 3">
            <a:extLst>
              <a:ext uri="{FF2B5EF4-FFF2-40B4-BE49-F238E27FC236}">
                <a16:creationId xmlns="" xmlns:a16="http://schemas.microsoft.com/office/drawing/2014/main" id="{E8E6BB9E-9E63-4256-A299-A33CF3B2B58A}"/>
              </a:ext>
            </a:extLst>
          </p:cNvPr>
          <p:cNvSpPr txBox="1">
            <a:spLocks noChangeArrowheads="1"/>
          </p:cNvSpPr>
          <p:nvPr/>
        </p:nvSpPr>
        <p:spPr>
          <a:xfrm>
            <a:off x="428596" y="1500175"/>
            <a:ext cx="4038600" cy="2556247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6350" defTabSz="209549">
              <a:buNone/>
            </a:pPr>
            <a:r>
              <a:rPr lang="ru-RU" altLang="en-US" sz="1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Директни корисници буџетских средстава:</a:t>
            </a:r>
          </a:p>
          <a:p>
            <a:pPr marL="0" indent="6350" defTabSz="209549">
              <a:buNone/>
            </a:pPr>
            <a:r>
              <a:rPr lang="ru-RU" altLang="en-US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- </a:t>
            </a:r>
            <a:r>
              <a:rPr lang="sr-Cyrl-RS" altLang="en-US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Скупштина</a:t>
            </a:r>
            <a:endParaRPr lang="ru-RU" altLang="en-US" sz="17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6350" defTabSz="209549">
              <a:buNone/>
            </a:pPr>
            <a:r>
              <a:rPr lang="ru-RU" altLang="en-US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- </a:t>
            </a:r>
            <a:r>
              <a:rPr lang="sr-Cyrl-RS" altLang="en-US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Председник  општине, Веће</a:t>
            </a:r>
            <a:endParaRPr lang="ru-RU" altLang="en-US" sz="17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6350" defTabSz="209549">
              <a:buNone/>
            </a:pPr>
            <a:r>
              <a:rPr lang="ru-RU" altLang="en-US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- </a:t>
            </a:r>
            <a:r>
              <a:rPr lang="sr-Cyrl-RS" altLang="en-US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Управа</a:t>
            </a:r>
            <a:endParaRPr lang="ru-RU" altLang="en-US" sz="17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6350" defTabSz="209549">
              <a:buNone/>
            </a:pPr>
            <a:r>
              <a:rPr lang="ru-RU" altLang="en-US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altLang="en-US" sz="1700" dirty="0">
                <a:latin typeface="Calibri" panose="020F0502020204030204" pitchFamily="34" charset="0"/>
                <a:cs typeface="Calibri" panose="020F0502020204030204" pitchFamily="34" charset="0"/>
              </a:rPr>
              <a:t>	</a:t>
            </a:r>
          </a:p>
          <a:p>
            <a:pPr marL="0" indent="6350" defTabSz="209549">
              <a:buNone/>
            </a:pPr>
            <a:endParaRPr lang="sr-Latn-RS" altLang="en-US" sz="1700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" name="Rectangle 4">
            <a:extLst>
              <a:ext uri="{FF2B5EF4-FFF2-40B4-BE49-F238E27FC236}">
                <a16:creationId xmlns="" xmlns:a16="http://schemas.microsoft.com/office/drawing/2014/main" id="{30BCF7F3-A532-4695-8BE1-1BC6CE96B0B9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44008" y="1520825"/>
            <a:ext cx="4145980" cy="27002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indent="6350" defTabSz="2095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1108075" indent="-285750" defTabSz="2095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508125" indent="-228600" defTabSz="2095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965325" indent="-228600" defTabSz="2095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422525" indent="-228600" defTabSz="2095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879725" indent="-228600" defTabSz="2095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3336925" indent="-228600" defTabSz="2095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794125" indent="-228600" defTabSz="2095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4251325" indent="-228600" defTabSz="2095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20000"/>
              </a:spcBef>
            </a:pPr>
            <a:r>
              <a:rPr lang="ru-RU" altLang="en-US" sz="1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Индиректни корисници буџетских средстава:</a:t>
            </a:r>
          </a:p>
          <a:p>
            <a:pPr>
              <a:spcBef>
                <a:spcPct val="20000"/>
              </a:spcBef>
            </a:pPr>
            <a:r>
              <a:rPr lang="ru-RU" altLang="en-US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- </a:t>
            </a:r>
            <a:r>
              <a:rPr lang="sr-Cyrl-RS" altLang="en-US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Месне заједнице</a:t>
            </a:r>
            <a:endParaRPr lang="en-US" altLang="en-US" sz="17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ct val="20000"/>
              </a:spcBef>
            </a:pPr>
            <a:r>
              <a:rPr lang="ru-RU" altLang="en-US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- </a:t>
            </a:r>
            <a:r>
              <a:rPr lang="ru-RU" altLang="en-US" sz="1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Туристичка организација градске    		  општине  Земун </a:t>
            </a:r>
            <a:endParaRPr lang="ru-RU" altLang="en-US" sz="17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ct val="20000"/>
              </a:spcBef>
            </a:pPr>
            <a:r>
              <a:rPr lang="ru-RU" altLang="en-US" sz="1600" dirty="0" smtClean="0">
                <a:cs typeface="Calibri" panose="020F0502020204030204" pitchFamily="34" charset="0"/>
              </a:rPr>
              <a:t> </a:t>
            </a:r>
            <a:endParaRPr lang="ru-RU" altLang="en-US" sz="1600" dirty="0">
              <a:cs typeface="Calibri" panose="020F0502020204030204" pitchFamily="34" charset="0"/>
            </a:endParaRPr>
          </a:p>
          <a:p>
            <a:pPr>
              <a:spcBef>
                <a:spcPct val="20000"/>
              </a:spcBef>
            </a:pPr>
            <a:endParaRPr lang="ru-RU" altLang="en-US" sz="1600" dirty="0">
              <a:cs typeface="Calibri" panose="020F0502020204030204" pitchFamily="34" charset="0"/>
            </a:endParaRPr>
          </a:p>
          <a:p>
            <a:pPr>
              <a:spcBef>
                <a:spcPct val="20000"/>
              </a:spcBef>
            </a:pPr>
            <a:endParaRPr lang="ru-RU" altLang="en-US" sz="1600" dirty="0">
              <a:cs typeface="Calibri" panose="020F0502020204030204" pitchFamily="34" charset="0"/>
            </a:endParaRPr>
          </a:p>
          <a:p>
            <a:pPr>
              <a:spcBef>
                <a:spcPct val="20000"/>
              </a:spcBef>
            </a:pPr>
            <a:endParaRPr lang="ru-RU" altLang="en-US" sz="1600" dirty="0">
              <a:cs typeface="Calibri" panose="020F0502020204030204" pitchFamily="34" charset="0"/>
            </a:endParaRPr>
          </a:p>
        </p:txBody>
      </p:sp>
      <p:sp>
        <p:nvSpPr>
          <p:cNvPr id="8" name="Rectangle 5">
            <a:extLst>
              <a:ext uri="{FF2B5EF4-FFF2-40B4-BE49-F238E27FC236}">
                <a16:creationId xmlns="" xmlns:a16="http://schemas.microsoft.com/office/drawing/2014/main" id="{734B072C-B864-4B5A-A0CD-62430F9C1C63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2948" y="3982667"/>
            <a:ext cx="4038600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indent="6350" defTabSz="2095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1108075" indent="-285750" defTabSz="2095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508125" indent="-228600" defTabSz="2095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965325" indent="-228600" defTabSz="2095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422525" indent="-228600" defTabSz="2095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879725" indent="-228600" defTabSz="2095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3336925" indent="-228600" defTabSz="2095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794125" indent="-228600" defTabSz="2095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4251325" indent="-228600" defTabSz="2095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20000"/>
              </a:spcBef>
            </a:pPr>
            <a:endParaRPr lang="ru-RU" altLang="en-US" sz="1600" dirty="0"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87114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4134"/>
            <a:ext cx="8229600" cy="1010610"/>
          </a:xfrm>
        </p:spPr>
        <p:txBody>
          <a:bodyPr>
            <a:normAutofit/>
          </a:bodyPr>
          <a:lstStyle/>
          <a:p>
            <a:r>
              <a:rPr lang="sr-Cyrl-R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Како настаје буџет</a:t>
            </a:r>
            <a:r>
              <a:rPr lang="sr-Latn-R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sr-Cyrl-R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градске општине?</a:t>
            </a:r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6</a:t>
            </a:fld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="" xmlns:a16="http://schemas.microsoft.com/office/drawing/2014/main" id="{85C6FDEC-5142-4586-B190-1B2F0895762E}"/>
              </a:ext>
            </a:extLst>
          </p:cNvPr>
          <p:cNvSpPr/>
          <p:nvPr/>
        </p:nvSpPr>
        <p:spPr>
          <a:xfrm>
            <a:off x="325657" y="1412778"/>
            <a:ext cx="8361144" cy="53245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sr-Latn-RS" sz="1700" b="1" dirty="0"/>
              <a:t>	</a:t>
            </a:r>
            <a:r>
              <a:rPr lang="sr-Cyrl-RS" sz="1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БУЏЕТ </a:t>
            </a:r>
            <a:r>
              <a:rPr lang="sr-Cyrl-RS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градске општине је правни документ који утврђује план прихода и примања и расхода и издатака градске општине за буџетску, односно календарску годину.</a:t>
            </a:r>
          </a:p>
          <a:p>
            <a:pPr algn="just"/>
            <a:endParaRPr lang="en-US" sz="17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sr-Latn-RS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sr-Cyrl-RS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То значи да овај документ представља предвиђање колико ће се новца од грађана и привреде у току једне године прикупити и на који начин ће се тај новац трошити.</a:t>
            </a:r>
          </a:p>
          <a:p>
            <a:pPr algn="just"/>
            <a:endParaRPr lang="en-US" sz="17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sr-Latn-RS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sr-Cyrl-RS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Из општинског буџета се током године плаћају све обавезе градске општине. Исто тако у буџет се сливају приходи из којих се </a:t>
            </a:r>
            <a:r>
              <a:rPr lang="sr-Cyrl-RS" sz="1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измирују </a:t>
            </a:r>
            <a:r>
              <a:rPr lang="sr-Cyrl-RS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те обавезе. </a:t>
            </a:r>
          </a:p>
          <a:p>
            <a:pPr algn="just"/>
            <a:endParaRPr lang="en-US" sz="17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sr-Latn-RS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sr-Cyrl-RS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Председник и општинска управа спроводе општинску политику, а главна полуга те политике и развоја је управо буџет градске општине.</a:t>
            </a:r>
          </a:p>
          <a:p>
            <a:pPr algn="just"/>
            <a:endParaRPr lang="en-US" sz="17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sr-Latn-RS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sr-Cyrl-RS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Приликом дефинисања овог, за градску општину Земун</a:t>
            </a:r>
            <a:r>
              <a:rPr lang="sr-Latn-RS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sr-Cyrl-RS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најважнијег документа, </a:t>
            </a:r>
            <a:r>
              <a:rPr lang="sr-Cyrl-RS" sz="1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руководи </a:t>
            </a:r>
            <a:r>
              <a:rPr lang="sr-Cyrl-RS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се законским оквиром и прописима, стратешким приоритетима развоја и другим елементима.</a:t>
            </a:r>
          </a:p>
          <a:p>
            <a:pPr algn="just"/>
            <a:endParaRPr lang="sr-Cyrl-RS" sz="17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sr-Latn-RS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sr-Cyrl-RS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Реалност је таква да постоје велике разлике између жеља и могућности, тако да креирање буџета подразумева утврђивање приоритета и прављење компромиса.</a:t>
            </a:r>
            <a:endParaRPr lang="en-US" sz="17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414405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5820" y="148079"/>
            <a:ext cx="8229600" cy="1060243"/>
          </a:xfrm>
          <a:ln>
            <a:solidFill>
              <a:schemeClr val="bg2">
                <a:lumMod val="60000"/>
                <a:lumOff val="40000"/>
              </a:schemeClr>
            </a:solidFill>
          </a:ln>
        </p:spPr>
        <p:txBody>
          <a:bodyPr>
            <a:normAutofit/>
          </a:bodyPr>
          <a:lstStyle/>
          <a:p>
            <a:r>
              <a:rPr lang="sr-Cyrl-R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 све може да учествује у изради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sr-Cyrl-R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буџета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7</a:t>
            </a:fld>
            <a:endParaRPr lang="en-US"/>
          </a:p>
        </p:txBody>
      </p:sp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2397159344"/>
              </p:ext>
            </p:extLst>
          </p:nvPr>
        </p:nvGraphicFramePr>
        <p:xfrm>
          <a:off x="1259632" y="1484785"/>
          <a:ext cx="6537920" cy="454091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022278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7138" y="490104"/>
            <a:ext cx="8229600" cy="850106"/>
          </a:xfrm>
        </p:spPr>
        <p:txBody>
          <a:bodyPr>
            <a:normAutofit/>
          </a:bodyPr>
          <a:lstStyle/>
          <a:p>
            <a:r>
              <a:rPr lang="sr-Cyrl-R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основу чега се доноси буџет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8</a:t>
            </a:fld>
            <a:endParaRPr lang="en-US"/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1041843835"/>
              </p:ext>
            </p:extLst>
          </p:nvPr>
        </p:nvGraphicFramePr>
        <p:xfrm>
          <a:off x="539552" y="1700808"/>
          <a:ext cx="7749480" cy="452663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0069507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72CDDC93-D5AD-48B0-BB79-531CB40173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27180"/>
          </a:xfrm>
        </p:spPr>
        <p:txBody>
          <a:bodyPr>
            <a:normAutofit/>
          </a:bodyPr>
          <a:lstStyle/>
          <a:p>
            <a:r>
              <a:rPr lang="sr-Cyrl-R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Како се пуни општинска каса?</a:t>
            </a:r>
            <a:endParaRPr lang="sr-Latn-R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 useBgFill="1">
        <p:nvSpPr>
          <p:cNvPr id="3" name="Content Placeholder 2">
            <a:extLst>
              <a:ext uri="{FF2B5EF4-FFF2-40B4-BE49-F238E27FC236}">
                <a16:creationId xmlns="" xmlns:a16="http://schemas.microsoft.com/office/drawing/2014/main" id="{ECDE529B-766F-4481-821E-386F21BF3AC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1473" y="1001819"/>
            <a:ext cx="8286808" cy="5570454"/>
          </a:xfrm>
        </p:spPr>
        <p:txBody>
          <a:bodyPr>
            <a:normAutofit/>
          </a:bodyPr>
          <a:lstStyle/>
          <a:p>
            <a:pPr algn="just"/>
            <a:r>
              <a:rPr lang="sr-Cyrl-RS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Укупни </a:t>
            </a:r>
            <a:r>
              <a:rPr lang="sr-Cyrl-RS" sz="1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јавни приходи и примања градске општине</a:t>
            </a:r>
            <a:r>
              <a:rPr lang="sr-Cyrl-RS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Земун за </a:t>
            </a:r>
            <a:r>
              <a:rPr lang="sr-Cyrl-RS" sz="1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</a:t>
            </a:r>
            <a:r>
              <a:rPr lang="sr-Latn-RS" sz="1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sr-Cyrl-RS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r>
              <a:rPr lang="sr-Cyrl-RS" sz="1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sr-Cyrl-RS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годину износе</a:t>
            </a:r>
          </a:p>
          <a:p>
            <a:pPr marL="0" indent="0" algn="just">
              <a:buNone/>
            </a:pPr>
            <a:endParaRPr lang="sr-Cyrl-RS" sz="16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en-GB" sz="16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en-GB" sz="16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en-GB" sz="16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sr-Cyrl-R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endParaRPr lang="en-GB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sr-Cyrl-R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Одлуком о буџету градске општине </a:t>
            </a:r>
            <a:r>
              <a:rPr lang="sr-Cyrl-RS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Земун за 20</a:t>
            </a:r>
            <a:r>
              <a:rPr lang="sr-Latn-RS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sr-Cyrl-R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r>
              <a:rPr lang="sr-Cyrl-RS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.годину </a:t>
            </a:r>
            <a:r>
              <a:rPr lang="sr-Cyrl-R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планирана су средства </a:t>
            </a:r>
            <a:r>
              <a:rPr lang="sr-Cyrl-RS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од општих прихода и примања из </a:t>
            </a:r>
            <a:r>
              <a:rPr lang="sr-Cyrl-R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буџета у </a:t>
            </a:r>
            <a:r>
              <a:rPr lang="sr-Cyrl-RS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износу</a:t>
            </a:r>
            <a:r>
              <a:rPr lang="en-GB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sr-Cyrl-RS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950.000.000</a:t>
            </a:r>
            <a:r>
              <a:rPr lang="en-US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,00</a:t>
            </a:r>
            <a:r>
              <a:rPr lang="sr-Cyrl-RS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sr-Cyrl-RS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динара</a:t>
            </a:r>
            <a:r>
              <a:rPr lang="sr-Latn-RS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sr-Cyrl-RS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процењен нераспоређен вишак прихода и примања </a:t>
            </a:r>
            <a:r>
              <a:rPr lang="sr-Cyrl-R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из ранијих година у </a:t>
            </a:r>
            <a:r>
              <a:rPr lang="sr-Cyrl-RS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износу </a:t>
            </a:r>
            <a:r>
              <a:rPr lang="sr-Cyrl-RS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sr-Latn-RS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0.000.000,00</a:t>
            </a:r>
            <a:r>
              <a:rPr lang="sr-Cyrl-RS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динара, неутрошена средства трансфера од других нивоа власти у износу </a:t>
            </a:r>
            <a:r>
              <a:rPr lang="sr-Cyrl-RS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44.063.211,44</a:t>
            </a:r>
            <a:r>
              <a:rPr lang="sr-Cyrl-RS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динара </a:t>
            </a:r>
            <a:r>
              <a:rPr lang="sr-Cyrl-R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средства из осталих извора </a:t>
            </a:r>
            <a:r>
              <a:rPr lang="sr-Cyrl-RS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500</a:t>
            </a:r>
            <a:r>
              <a:rPr lang="sr-Latn-RS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sr-Cyrl-RS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000,00</a:t>
            </a:r>
            <a:r>
              <a:rPr lang="sr-Cyrl-RS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sr-Cyrl-R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динара.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186E5D0E-B6F3-4167-8B33-0D307B0B28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9</a:t>
            </a:fld>
            <a:endParaRPr lang="en-US"/>
          </a:p>
        </p:txBody>
      </p:sp>
      <p:sp>
        <p:nvSpPr>
          <p:cNvPr id="7" name="Equals 6">
            <a:extLst>
              <a:ext uri="{FF2B5EF4-FFF2-40B4-BE49-F238E27FC236}">
                <a16:creationId xmlns="" xmlns:a16="http://schemas.microsoft.com/office/drawing/2014/main" id="{CDB27E42-2A8D-4DD4-9160-578F8DDA6D84}"/>
              </a:ext>
            </a:extLst>
          </p:cNvPr>
          <p:cNvSpPr/>
          <p:nvPr/>
        </p:nvSpPr>
        <p:spPr>
          <a:xfrm>
            <a:off x="2609633" y="1839830"/>
            <a:ext cx="1047312" cy="874024"/>
          </a:xfrm>
          <a:prstGeom prst="mathEqua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dirty="0">
              <a:solidFill>
                <a:schemeClr val="tx1"/>
              </a:solidFill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="" xmlns:a16="http://schemas.microsoft.com/office/drawing/2014/main" id="{166762BC-F4C2-481D-B9D2-3C8B403BB8B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xmlns="" r:id="rId8"/>
              </a:ext>
            </a:extLst>
          </a:blip>
          <a:stretch>
            <a:fillRect/>
          </a:stretch>
        </p:blipFill>
        <p:spPr>
          <a:xfrm>
            <a:off x="827584" y="1476780"/>
            <a:ext cx="1633564" cy="1752751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="" xmlns:a16="http://schemas.microsoft.com/office/drawing/2014/main" id="{9F752DEC-C823-4E33-9B74-2DB6D4AFC9BB}"/>
              </a:ext>
            </a:extLst>
          </p:cNvPr>
          <p:cNvSpPr txBox="1"/>
          <p:nvPr/>
        </p:nvSpPr>
        <p:spPr>
          <a:xfrm>
            <a:off x="3886200" y="2015232"/>
            <a:ext cx="504632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1.034.563.211,44 динара</a:t>
            </a: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9" name="Diagram 8"/>
          <p:cNvGraphicFramePr/>
          <p:nvPr>
            <p:extLst>
              <p:ext uri="{D42A27DB-BD31-4B8C-83A1-F6EECF244321}">
                <p14:modId xmlns:p14="http://schemas.microsoft.com/office/powerpoint/2010/main" val="2284859439"/>
              </p:ext>
            </p:extLst>
          </p:nvPr>
        </p:nvGraphicFramePr>
        <p:xfrm>
          <a:off x="775904" y="4724400"/>
          <a:ext cx="8156620" cy="163195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9" r:lo="rId10" r:qs="rId11" r:cs="rId12"/>
          </a:graphicData>
        </a:graphic>
      </p:graphicFrame>
    </p:spTree>
    <p:extLst>
      <p:ext uri="{BB962C8B-B14F-4D97-AF65-F5344CB8AC3E}">
        <p14:creationId xmlns:p14="http://schemas.microsoft.com/office/powerpoint/2010/main" val="17044732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8|2.3|2.3|2.2|2.3|2.3|2.6|2.3|2.3|2.6"/>
</p:tagLst>
</file>

<file path=ppt/theme/theme1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Accent 7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8054</TotalTime>
  <Words>1893</Words>
  <Application>Microsoft Office PowerPoint</Application>
  <PresentationFormat>On-screen Show (4:3)</PresentationFormat>
  <Paragraphs>338</Paragraphs>
  <Slides>26</Slides>
  <Notes>3</Notes>
  <HiddenSlides>0</HiddenSlides>
  <MMClips>0</MMClips>
  <ScaleCrop>false</ScaleCrop>
  <HeadingPairs>
    <vt:vector size="8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34" baseType="lpstr">
      <vt:lpstr>Arial</vt:lpstr>
      <vt:lpstr>Calibri</vt:lpstr>
      <vt:lpstr>Calibri Light</vt:lpstr>
      <vt:lpstr>Times New Roman</vt:lpstr>
      <vt:lpstr>Wingdings</vt:lpstr>
      <vt:lpstr>Custom Design</vt:lpstr>
      <vt:lpstr>Office Theme</vt:lpstr>
      <vt:lpstr>Worksheet</vt:lpstr>
      <vt:lpstr>ГРАДСКА ОПШТИНА ЗЕМУН</vt:lpstr>
      <vt:lpstr>PowerPoint Presentation</vt:lpstr>
      <vt:lpstr>PowerPoint Presentation</vt:lpstr>
      <vt:lpstr>PowerPoint Presentation</vt:lpstr>
      <vt:lpstr>Ко се финансира из буџета?</vt:lpstr>
      <vt:lpstr>Како настаје буџет градске општине?</vt:lpstr>
      <vt:lpstr>Ко све може да учествује у изради буџета?</vt:lpstr>
      <vt:lpstr>На основу чега се доноси буџет?</vt:lpstr>
      <vt:lpstr>Како се пуни општинска каса?</vt:lpstr>
      <vt:lpstr>Шта су приходи и примања буџета?</vt:lpstr>
      <vt:lpstr>Структура планираних прихода и примања за 2026. годину</vt:lpstr>
      <vt:lpstr>Структура планираних прихода и примања за 2026.     годину у динарима</vt:lpstr>
      <vt:lpstr>Структура планираних прихода и примања за 2026. годину у %</vt:lpstr>
      <vt:lpstr>На шта се троше јавна средства?</vt:lpstr>
      <vt:lpstr>Шта су расходи и издаци буџета? </vt:lpstr>
      <vt:lpstr>Структура планираних расхода и издатака буџета за 2026. годину у динарима</vt:lpstr>
      <vt:lpstr>Структура планираних расхода и издатака буџета за 2026. годину у %</vt:lpstr>
      <vt:lpstr>PowerPoint Presentation</vt:lpstr>
      <vt:lpstr>PowerPoint Presentation</vt:lpstr>
      <vt:lpstr>        </vt:lpstr>
      <vt:lpstr>                    </vt:lpstr>
      <vt:lpstr>PowerPoint Presentation</vt:lpstr>
      <vt:lpstr>PowerPoint Presentation</vt:lpstr>
      <vt:lpstr>PowerPoint Presentation</vt:lpstr>
      <vt:lpstr>Расходи буџета расподељени по буџетским корисницима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ОПШТИНА КОВИН</dc:title>
  <dc:creator>stojkovici</dc:creator>
  <cp:lastModifiedBy>Maja Indjic</cp:lastModifiedBy>
  <cp:revision>987</cp:revision>
  <cp:lastPrinted>2026-02-11T11:55:49Z</cp:lastPrinted>
  <dcterms:created xsi:type="dcterms:W3CDTF">2006-08-16T00:00:00Z</dcterms:created>
  <dcterms:modified xsi:type="dcterms:W3CDTF">2026-02-11T13:49:42Z</dcterms:modified>
</cp:coreProperties>
</file>